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0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24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29" r:id="rId3"/>
    <p:sldId id="330" r:id="rId4"/>
    <p:sldId id="331" r:id="rId5"/>
    <p:sldId id="332" r:id="rId6"/>
    <p:sldId id="257" r:id="rId7"/>
    <p:sldId id="261" r:id="rId8"/>
    <p:sldId id="265" r:id="rId9"/>
    <p:sldId id="258" r:id="rId10"/>
    <p:sldId id="259" r:id="rId11"/>
    <p:sldId id="260" r:id="rId12"/>
    <p:sldId id="325" r:id="rId13"/>
    <p:sldId id="262" r:id="rId14"/>
    <p:sldId id="280" r:id="rId15"/>
    <p:sldId id="326" r:id="rId16"/>
    <p:sldId id="266" r:id="rId17"/>
    <p:sldId id="264" r:id="rId18"/>
    <p:sldId id="275" r:id="rId19"/>
    <p:sldId id="296" r:id="rId20"/>
    <p:sldId id="276" r:id="rId21"/>
    <p:sldId id="307" r:id="rId22"/>
    <p:sldId id="277" r:id="rId23"/>
    <p:sldId id="278" r:id="rId24"/>
    <p:sldId id="295" r:id="rId25"/>
    <p:sldId id="327" r:id="rId26"/>
    <p:sldId id="279" r:id="rId27"/>
    <p:sldId id="308" r:id="rId28"/>
    <p:sldId id="309" r:id="rId29"/>
    <p:sldId id="313" r:id="rId30"/>
    <p:sldId id="328" r:id="rId31"/>
    <p:sldId id="281" r:id="rId32"/>
    <p:sldId id="283" r:id="rId33"/>
    <p:sldId id="285" r:id="rId34"/>
    <p:sldId id="317" r:id="rId35"/>
    <p:sldId id="314" r:id="rId36"/>
    <p:sldId id="315" r:id="rId37"/>
    <p:sldId id="284" r:id="rId38"/>
    <p:sldId id="303" r:id="rId39"/>
    <p:sldId id="286" r:id="rId40"/>
    <p:sldId id="292" r:id="rId41"/>
    <p:sldId id="282" r:id="rId42"/>
    <p:sldId id="294" r:id="rId43"/>
    <p:sldId id="287" r:id="rId44"/>
    <p:sldId id="293" r:id="rId45"/>
    <p:sldId id="321" r:id="rId46"/>
    <p:sldId id="291" r:id="rId47"/>
    <p:sldId id="288" r:id="rId48"/>
    <p:sldId id="289" r:id="rId49"/>
    <p:sldId id="290" r:id="rId50"/>
    <p:sldId id="298" r:id="rId51"/>
    <p:sldId id="320" r:id="rId52"/>
    <p:sldId id="300" r:id="rId53"/>
    <p:sldId id="301" r:id="rId54"/>
    <p:sldId id="304" r:id="rId55"/>
    <p:sldId id="305" r:id="rId56"/>
    <p:sldId id="306" r:id="rId57"/>
    <p:sldId id="302" r:id="rId58"/>
    <p:sldId id="322" r:id="rId59"/>
    <p:sldId id="311" r:id="rId60"/>
    <p:sldId id="323" r:id="rId61"/>
    <p:sldId id="297" r:id="rId62"/>
    <p:sldId id="318" r:id="rId63"/>
    <p:sldId id="324" r:id="rId64"/>
    <p:sldId id="267" r:id="rId65"/>
    <p:sldId id="269" r:id="rId66"/>
    <p:sldId id="270" r:id="rId67"/>
    <p:sldId id="271" r:id="rId68"/>
    <p:sldId id="26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357" dt="2024-05-02T12:10:18.96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7" autoAdjust="0"/>
    <p:restoredTop sz="85252" autoAdjust="0"/>
  </p:normalViewPr>
  <p:slideViewPr>
    <p:cSldViewPr snapToGrid="0">
      <p:cViewPr varScale="1">
        <p:scale>
          <a:sx n="100" d="100"/>
          <a:sy n="100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4-05-02T12:18:25.757" v="12050" actId="313"/>
      <pc:docMkLst>
        <pc:docMk/>
      </pc:docMkLst>
      <pc:sldChg chg="addSp delSp modSp mod modNotesTx">
        <pc:chgData name="Weifeng Xu" userId="e7aed605-a3dd-4d5a-a692-a87037af107b" providerId="ADAL" clId="{51BD2A79-80D4-433F-A732-2B17722F1121}" dt="2022-11-22T22:24:42.609" v="10122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2-11-22T22:24:42.609" v="10122" actId="20577"/>
          <ac:spMkLst>
            <pc:docMk/>
            <pc:sldMk cId="162022530" sldId="256"/>
            <ac:spMk id="3" creationId="{00000000-0000-0000-0000-000000000000}"/>
          </ac:spMkLst>
        </pc:spChg>
        <pc:picChg chg="add mod">
          <ac:chgData name="Weifeng Xu" userId="e7aed605-a3dd-4d5a-a692-a87037af107b" providerId="ADAL" clId="{51BD2A79-80D4-433F-A732-2B17722F1121}" dt="2022-11-22T21:58:18.849" v="10089" actId="14100"/>
          <ac:picMkLst>
            <pc:docMk/>
            <pc:sldMk cId="162022530" sldId="256"/>
            <ac:picMk id="1026" creationId="{54AC5CDD-D5F0-5B81-1DDB-7D04ABE863AD}"/>
          </ac:picMkLst>
        </pc:picChg>
        <pc:picChg chg="add del mod">
          <ac:chgData name="Weifeng Xu" userId="e7aed605-a3dd-4d5a-a692-a87037af107b" providerId="ADAL" clId="{51BD2A79-80D4-433F-A732-2B17722F1121}" dt="2022-11-22T21:58:12.388" v="10087" actId="478"/>
          <ac:picMkLst>
            <pc:docMk/>
            <pc:sldMk cId="162022530" sldId="256"/>
            <ac:picMk id="1028" creationId="{480DCFDE-4B46-6815-A892-18446A3790EC}"/>
          </ac:picMkLst>
        </pc:pic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4-05-01T16:15:10.193" v="10613" actId="6549"/>
        <pc:sldMkLst>
          <pc:docMk/>
          <pc:sldMk cId="2609536906" sldId="258"/>
        </pc:sldMkLst>
        <pc:spChg chg="mod">
          <ac:chgData name="Weifeng Xu" userId="e7aed605-a3dd-4d5a-a692-a87037af107b" providerId="ADAL" clId="{51BD2A79-80D4-433F-A732-2B17722F1121}" dt="2024-05-01T11:55:42.812" v="10548" actId="20577"/>
          <ac:spMkLst>
            <pc:docMk/>
            <pc:sldMk cId="2609536906" sldId="258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4-05-01T16:15:10.193" v="10613" actId="6549"/>
          <ac:spMkLst>
            <pc:docMk/>
            <pc:sldMk cId="2609536906" sldId="258"/>
            <ac:spMk id="3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addSp modSp mod">
        <pc:chgData name="Weifeng Xu" userId="e7aed605-a3dd-4d5a-a692-a87037af107b" providerId="ADAL" clId="{51BD2A79-80D4-433F-A732-2B17722F1121}" dt="2024-05-01T16:23:08.214" v="10631" actId="14100"/>
        <pc:sldMkLst>
          <pc:docMk/>
          <pc:sldMk cId="2852428500" sldId="261"/>
        </pc:sldMkLst>
        <pc:spChg chg="mod">
          <ac:chgData name="Weifeng Xu" userId="e7aed605-a3dd-4d5a-a692-a87037af107b" providerId="ADAL" clId="{51BD2A79-80D4-433F-A732-2B17722F1121}" dt="2024-05-01T16:19:59.016" v="10630" actId="20577"/>
          <ac:spMkLst>
            <pc:docMk/>
            <pc:sldMk cId="2852428500" sldId="261"/>
            <ac:spMk id="6" creationId="{00000000-0000-0000-0000-000000000000}"/>
          </ac:spMkLst>
        </pc:spChg>
        <pc:cxnChg chg="add mod">
          <ac:chgData name="Weifeng Xu" userId="e7aed605-a3dd-4d5a-a692-a87037af107b" providerId="ADAL" clId="{51BD2A79-80D4-433F-A732-2B17722F1121}" dt="2024-05-01T16:23:08.214" v="10631" actId="14100"/>
          <ac:cxnSpMkLst>
            <pc:docMk/>
            <pc:sldMk cId="2852428500" sldId="261"/>
            <ac:cxnSpMk id="4" creationId="{25ABBD83-AEF5-EBC4-C60B-A6DCAD79E35B}"/>
          </ac:cxnSpMkLst>
        </pc:cxnChg>
      </pc:sldChg>
      <pc:sldChg chg="addSp delSp modSp mod ord modClrScheme chgLayout">
        <pc:chgData name="Weifeng Xu" userId="e7aed605-a3dd-4d5a-a692-a87037af107b" providerId="ADAL" clId="{51BD2A79-80D4-433F-A732-2B17722F1121}" dt="2024-05-01T16:17:04.152" v="10617" actId="6549"/>
        <pc:sldMkLst>
          <pc:docMk/>
          <pc:sldMk cId="2594759916" sldId="262"/>
        </pc:sldMkLst>
        <pc:spChg chg="mod ord">
          <ac:chgData name="Weifeng Xu" userId="e7aed605-a3dd-4d5a-a692-a87037af107b" providerId="ADAL" clId="{51BD2A79-80D4-433F-A732-2B17722F1121}" dt="2024-05-01T16:17:04.152" v="10617" actId="6549"/>
          <ac:spMkLst>
            <pc:docMk/>
            <pc:sldMk cId="2594759916" sldId="262"/>
            <ac:spMk id="2" creationId="{00000000-0000-0000-0000-000000000000}"/>
          </ac:spMkLst>
        </pc:spChg>
        <pc:spChg chg="del mod ord">
          <ac:chgData name="Weifeng Xu" userId="e7aed605-a3dd-4d5a-a692-a87037af107b" providerId="ADAL" clId="{51BD2A79-80D4-433F-A732-2B17722F1121}" dt="2022-11-15T14:27:21.060" v="9586" actId="478"/>
          <ac:spMkLst>
            <pc:docMk/>
            <pc:sldMk cId="2594759916" sldId="262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28:20.433" v="9598" actId="404"/>
          <ac:spMkLst>
            <pc:docMk/>
            <pc:sldMk cId="2594759916" sldId="262"/>
            <ac:spMk id="6" creationId="{7086A04A-49DD-DD41-0F8C-B9E810CA6A6B}"/>
          </ac:spMkLst>
        </pc:spChg>
        <pc:spChg chg="add mod">
          <ac:chgData name="Weifeng Xu" userId="e7aed605-a3dd-4d5a-a692-a87037af107b" providerId="ADAL" clId="{51BD2A79-80D4-433F-A732-2B17722F1121}" dt="2022-11-15T14:27:58.553" v="9595" actId="1076"/>
          <ac:spMkLst>
            <pc:docMk/>
            <pc:sldMk cId="2594759916" sldId="262"/>
            <ac:spMk id="7" creationId="{14D8C2D1-9D80-2785-3089-A1D793E57A99}"/>
          </ac:spMkLst>
        </pc:spChg>
        <pc:spChg chg="add mod">
          <ac:chgData name="Weifeng Xu" userId="e7aed605-a3dd-4d5a-a692-a87037af107b" providerId="ADAL" clId="{51BD2A79-80D4-433F-A732-2B17722F1121}" dt="2022-11-15T14:28:30.996" v="9600" actId="404"/>
          <ac:spMkLst>
            <pc:docMk/>
            <pc:sldMk cId="2594759916" sldId="262"/>
            <ac:spMk id="9" creationId="{08664A87-4035-9E72-162E-03E4AED963BE}"/>
          </ac:spMkLst>
        </pc:spChg>
        <pc:picChg chg="add mod">
          <ac:chgData name="Weifeng Xu" userId="e7aed605-a3dd-4d5a-a692-a87037af107b" providerId="ADAL" clId="{51BD2A79-80D4-433F-A732-2B17722F1121}" dt="2022-11-15T14:27:58.553" v="9595" actId="1076"/>
          <ac:picMkLst>
            <pc:docMk/>
            <pc:sldMk cId="2594759916" sldId="262"/>
            <ac:picMk id="4" creationId="{50E5EE18-DF60-6864-53CA-5AF54D0C8B5A}"/>
          </ac:picMkLst>
        </pc:picChg>
        <pc:picChg chg="mod">
          <ac:chgData name="Weifeng Xu" userId="e7aed605-a3dd-4d5a-a692-a87037af107b" providerId="ADAL" clId="{51BD2A79-80D4-433F-A732-2B17722F1121}" dt="2022-11-15T14:27:49.880" v="9594" actId="1076"/>
          <ac:picMkLst>
            <pc:docMk/>
            <pc:sldMk cId="2594759916" sldId="262"/>
            <ac:picMk id="5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11-15T14:25:30.521" v="9566" actId="478"/>
          <ac:picMkLst>
            <pc:docMk/>
            <pc:sldMk cId="2594759916" sldId="262"/>
            <ac:picMk id="4098" creationId="{7624D81C-7DD2-19B2-0D35-DA13D9559115}"/>
          </ac:picMkLst>
        </pc:picChg>
        <pc:picChg chg="add mod">
          <ac:chgData name="Weifeng Xu" userId="e7aed605-a3dd-4d5a-a692-a87037af107b" providerId="ADAL" clId="{51BD2A79-80D4-433F-A732-2B17722F1121}" dt="2022-11-15T14:29:47.750" v="9602" actId="1076"/>
          <ac:picMkLst>
            <pc:docMk/>
            <pc:sldMk cId="2594759916" sldId="262"/>
            <ac:picMk id="4100" creationId="{B9B11B1B-B085-C23D-4C35-8329AA79708D}"/>
          </ac:picMkLst>
        </pc:picChg>
      </pc:sldChg>
      <pc:sldChg chg="addSp modSp del ord">
        <pc:chgData name="Weifeng Xu" userId="e7aed605-a3dd-4d5a-a692-a87037af107b" providerId="ADAL" clId="{51BD2A79-80D4-433F-A732-2B17722F1121}" dt="2022-11-15T14:29:12.713" v="9601" actId="47"/>
        <pc:sldMkLst>
          <pc:docMk/>
          <pc:sldMk cId="3112459456" sldId="263"/>
        </pc:sldMkLst>
        <pc:picChg chg="add mod">
          <ac:chgData name="Weifeng Xu" userId="e7aed605-a3dd-4d5a-a692-a87037af107b" providerId="ADAL" clId="{51BD2A79-80D4-433F-A732-2B17722F1121}" dt="2022-11-15T14:26:31.395" v="9580"/>
          <ac:picMkLst>
            <pc:docMk/>
            <pc:sldMk cId="3112459456" sldId="263"/>
            <ac:picMk id="2" creationId="{9988E872-D0B9-5490-50AF-CAA5553888A2}"/>
          </ac:picMkLst>
        </pc:picChg>
      </pc:sldChg>
      <pc:sldChg chg="modSp mod">
        <pc:chgData name="Weifeng Xu" userId="e7aed605-a3dd-4d5a-a692-a87037af107b" providerId="ADAL" clId="{51BD2A79-80D4-433F-A732-2B17722F1121}" dt="2022-11-15T14:07:50.592" v="9491" actId="20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2-11-15T14:07:50.592" v="9491" actId="20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3:19:08.405" v="9260" actId="207"/>
          <ac:spMkLst>
            <pc:docMk/>
            <pc:sldMk cId="4072206857" sldId="264"/>
            <ac:spMk id="7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4-05-01T11:55:04.111" v="10547"/>
        <pc:sldMkLst>
          <pc:docMk/>
          <pc:sldMk cId="558586821" sldId="265"/>
        </pc:sldMkLst>
        <pc:spChg chg="mod">
          <ac:chgData name="Weifeng Xu" userId="e7aed605-a3dd-4d5a-a692-a87037af107b" providerId="ADAL" clId="{51BD2A79-80D4-433F-A732-2B17722F1121}" dt="2024-05-01T11:54:37.335" v="10544" actId="20577"/>
          <ac:spMkLst>
            <pc:docMk/>
            <pc:sldMk cId="558586821" sldId="265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4-05-01T11:53:02.642" v="10542" actId="20577"/>
          <ac:spMkLst>
            <pc:docMk/>
            <pc:sldMk cId="558586821" sldId="265"/>
            <ac:spMk id="3" creationId="{4AE86853-0D81-2699-0D8A-59602AB4E0C1}"/>
          </ac:spMkLst>
        </pc:spChg>
        <pc:spChg chg="add mod">
          <ac:chgData name="Weifeng Xu" userId="e7aed605-a3dd-4d5a-a692-a87037af107b" providerId="ADAL" clId="{51BD2A79-80D4-433F-A732-2B17722F1121}" dt="2022-04-26T01:42:34.610" v="9172" actId="20577"/>
          <ac:spMkLst>
            <pc:docMk/>
            <pc:sldMk cId="558586821" sldId="265"/>
            <ac:spMk id="7" creationId="{D865B1A9-6627-4205-9DE8-363E4F2833F8}"/>
          </ac:spMkLst>
        </pc:spChg>
        <pc:grpChg chg="mod">
          <ac:chgData name="Weifeng Xu" userId="e7aed605-a3dd-4d5a-a692-a87037af107b" providerId="ADAL" clId="{51BD2A79-80D4-433F-A732-2B17722F1121}" dt="2024-05-01T11:55:04.111" v="10547"/>
          <ac:grpSpMkLst>
            <pc:docMk/>
            <pc:sldMk cId="558586821" sldId="265"/>
            <ac:grpSpMk id="9" creationId="{C937959D-7C54-C4D3-514E-87AC7F834A11}"/>
          </ac:grpSpMkLst>
        </pc:grpChg>
        <pc:picChg chg="add del">
          <ac:chgData name="Weifeng Xu" userId="e7aed605-a3dd-4d5a-a692-a87037af107b" providerId="ADAL" clId="{51BD2A79-80D4-433F-A732-2B17722F1121}" dt="2022-04-26T01:41:47.213" v="9152" actId="478"/>
          <ac:picMkLst>
            <pc:docMk/>
            <pc:sldMk cId="558586821" sldId="265"/>
            <ac:picMk id="4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04-26T01:41:46.525" v="9151" actId="22"/>
          <ac:picMkLst>
            <pc:docMk/>
            <pc:sldMk cId="558586821" sldId="265"/>
            <ac:picMk id="6" creationId="{05C26236-6D06-4820-B120-892BABF80010}"/>
          </ac:picMkLst>
        </pc:picChg>
        <pc:inkChg chg="add mod">
          <ac:chgData name="Weifeng Xu" userId="e7aed605-a3dd-4d5a-a692-a87037af107b" providerId="ADAL" clId="{51BD2A79-80D4-433F-A732-2B17722F1121}" dt="2024-05-01T11:55:04.111" v="10547"/>
          <ac:inkMkLst>
            <pc:docMk/>
            <pc:sldMk cId="558586821" sldId="265"/>
            <ac:inkMk id="6" creationId="{943BD2DA-1AAA-2695-F1B5-EDA3E0BB9A63}"/>
          </ac:inkMkLst>
        </pc:inkChg>
        <pc:inkChg chg="add mod">
          <ac:chgData name="Weifeng Xu" userId="e7aed605-a3dd-4d5a-a692-a87037af107b" providerId="ADAL" clId="{51BD2A79-80D4-433F-A732-2B17722F1121}" dt="2024-05-01T11:55:04.111" v="10547"/>
          <ac:inkMkLst>
            <pc:docMk/>
            <pc:sldMk cId="558586821" sldId="265"/>
            <ac:inkMk id="8" creationId="{E8692A20-F1A2-70BD-2D36-9E382B466847}"/>
          </ac:inkMkLst>
        </pc:inkChg>
      </pc:sldChg>
      <pc:sldChg chg="addSp delSp modSp mod ord modClrScheme chgLayout">
        <pc:chgData name="Weifeng Xu" userId="e7aed605-a3dd-4d5a-a692-a87037af107b" providerId="ADAL" clId="{51BD2A79-80D4-433F-A732-2B17722F1121}" dt="2023-04-18T13:14:39.596" v="10280" actId="20577"/>
        <pc:sldMkLst>
          <pc:docMk/>
          <pc:sldMk cId="1032879925" sldId="266"/>
        </pc:sldMkLst>
        <pc:spChg chg="del mod">
          <ac:chgData name="Weifeng Xu" userId="e7aed605-a3dd-4d5a-a692-a87037af107b" providerId="ADAL" clId="{51BD2A79-80D4-433F-A732-2B17722F1121}" dt="2022-11-15T14:31:56.023" v="9618" actId="478"/>
          <ac:spMkLst>
            <pc:docMk/>
            <pc:sldMk cId="1032879925" sldId="266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4:32:53.101" v="9696" actId="6549"/>
          <ac:spMkLst>
            <pc:docMk/>
            <pc:sldMk cId="1032879925" sldId="266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3-04-18T13:14:39.596" v="10280" actId="20577"/>
          <ac:spMkLst>
            <pc:docMk/>
            <pc:sldMk cId="1032879925" sldId="266"/>
            <ac:spMk id="6" creationId="{90F3254A-F987-4988-BA81-69E5DF93AD5A}"/>
          </ac:spMkLst>
        </pc:spChg>
        <pc:picChg chg="del mod">
          <ac:chgData name="Weifeng Xu" userId="e7aed605-a3dd-4d5a-a692-a87037af107b" providerId="ADAL" clId="{51BD2A79-80D4-433F-A732-2B17722F1121}" dt="2022-11-15T14:31:56.023" v="9618" actId="478"/>
          <ac:picMkLst>
            <pc:docMk/>
            <pc:sldMk cId="1032879925" sldId="266"/>
            <ac:picMk id="2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2-11-15T14:32:04.369" v="9619" actId="1076"/>
          <ac:picMkLst>
            <pc:docMk/>
            <pc:sldMk cId="1032879925" sldId="266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4:33:56.256" v="9700" actId="1076"/>
          <ac:picMkLst>
            <pc:docMk/>
            <pc:sldMk cId="1032879925" sldId="266"/>
            <ac:picMk id="1026" creationId="{FAB45A85-807D-31D8-E73C-77694057E4AA}"/>
          </ac:picMkLst>
        </pc:pic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2-04-26T22:26:57.310" v="9253" actId="1036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  <pc:cxnChg chg="mod">
          <ac:chgData name="Weifeng Xu" userId="e7aed605-a3dd-4d5a-a692-a87037af107b" providerId="ADAL" clId="{51BD2A79-80D4-433F-A732-2B17722F1121}" dt="2022-04-26T22:26:57.310" v="9253" actId="1036"/>
          <ac:cxnSpMkLst>
            <pc:docMk/>
            <pc:sldMk cId="4248248272" sldId="275"/>
            <ac:cxnSpMk id="11" creationId="{00000000-0000-0000-0000-000000000000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2-04-20T14:44:08.120" v="9082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2-04-20T14:44:02.020" v="9081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spChg chg="add del mod">
          <ac:chgData name="Weifeng Xu" userId="e7aed605-a3dd-4d5a-a692-a87037af107b" providerId="ADAL" clId="{51BD2A79-80D4-433F-A732-2B17722F1121}" dt="2022-04-20T14:43:14.647" v="9071" actId="478"/>
          <ac:spMkLst>
            <pc:docMk/>
            <pc:sldMk cId="1745657891" sldId="278"/>
            <ac:spMk id="23" creationId="{CA913362-F5DF-4E0C-9F2F-80B0248B947C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del mod">
          <ac:chgData name="Weifeng Xu" userId="e7aed605-a3dd-4d5a-a692-a87037af107b" providerId="ADAL" clId="{51BD2A79-80D4-433F-A732-2B17722F1121}" dt="2022-04-20T14:41:08.153" v="9035" actId="478"/>
          <ac:picMkLst>
            <pc:docMk/>
            <pc:sldMk cId="1745657891" sldId="278"/>
            <ac:picMk id="19" creationId="{81FC4FA9-5356-4145-82FE-CB549113066D}"/>
          </ac:picMkLst>
        </pc:picChg>
        <pc:picChg chg="add mod">
          <ac:chgData name="Weifeng Xu" userId="e7aed605-a3dd-4d5a-a692-a87037af107b" providerId="ADAL" clId="{51BD2A79-80D4-433F-A732-2B17722F1121}" dt="2022-04-20T14:44:08.120" v="9082" actId="1076"/>
          <ac:picMkLst>
            <pc:docMk/>
            <pc:sldMk cId="1745657891" sldId="278"/>
            <ac:picMk id="22" creationId="{236FDC01-98A3-46C7-B0B1-D8C818AF4F2C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3-04-18T13:08:16.961" v="10177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3-04-18T13:08:16.961" v="10177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2-04-20T15:03:07.468" v="9095" actId="14100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04-20T15:02:36.157" v="9090" actId="1076"/>
          <ac:picMkLst>
            <pc:docMk/>
            <pc:sldMk cId="3258344019" sldId="279"/>
            <ac:picMk id="15" creationId="{E127BD6B-0A9A-44F4-ADB9-6E767AE6CB2D}"/>
          </ac:picMkLst>
        </pc:picChg>
        <pc:picChg chg="add del mod">
          <ac:chgData name="Weifeng Xu" userId="e7aed605-a3dd-4d5a-a692-a87037af107b" providerId="ADAL" clId="{51BD2A79-80D4-433F-A732-2B17722F1121}" dt="2022-04-20T15:02:30.928" v="9088" actId="478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addSp delSp modSp mod modClrScheme chgLayout modNotesTx">
        <pc:chgData name="Weifeng Xu" userId="e7aed605-a3dd-4d5a-a692-a87037af107b" providerId="ADAL" clId="{51BD2A79-80D4-433F-A732-2B17722F1121}" dt="2024-05-01T16:27:03.620" v="10726" actId="20577"/>
        <pc:sldMkLst>
          <pc:docMk/>
          <pc:sldMk cId="2958228393" sldId="280"/>
        </pc:sldMkLst>
        <pc:spChg chg="del mod">
          <ac:chgData name="Weifeng Xu" userId="e7aed605-a3dd-4d5a-a692-a87037af107b" providerId="ADAL" clId="{51BD2A79-80D4-433F-A732-2B17722F1121}" dt="2022-11-15T14:19:51.630" v="9556" actId="700"/>
          <ac:spMkLst>
            <pc:docMk/>
            <pc:sldMk cId="2958228393" sldId="280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22T13:12:35.097" v="9887" actId="1076"/>
          <ac:spMkLst>
            <pc:docMk/>
            <pc:sldMk cId="2958228393" sldId="280"/>
            <ac:spMk id="2" creationId="{784039CF-CA8F-7C72-F942-C266F18BACA4}"/>
          </ac:spMkLst>
        </pc:spChg>
        <pc:spChg chg="add mod">
          <ac:chgData name="Weifeng Xu" userId="e7aed605-a3dd-4d5a-a692-a87037af107b" providerId="ADAL" clId="{51BD2A79-80D4-433F-A732-2B17722F1121}" dt="2022-11-15T14:38:16.712" v="9777" actId="20577"/>
          <ac:spMkLst>
            <pc:docMk/>
            <pc:sldMk cId="2958228393" sldId="280"/>
            <ac:spMk id="3" creationId="{1B8CA9F8-12F4-FDC6-DC34-36DEB17CDF13}"/>
          </ac:spMkLst>
        </pc:spChg>
        <pc:spChg chg="del mod ord">
          <ac:chgData name="Weifeng Xu" userId="e7aed605-a3dd-4d5a-a692-a87037af107b" providerId="ADAL" clId="{51BD2A79-80D4-433F-A732-2B17722F1121}" dt="2022-11-15T14:19:55.797" v="9557" actId="478"/>
          <ac:spMkLst>
            <pc:docMk/>
            <pc:sldMk cId="2958228393" sldId="28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38:29.706" v="9781" actId="1076"/>
          <ac:spMkLst>
            <pc:docMk/>
            <pc:sldMk cId="2958228393" sldId="280"/>
            <ac:spMk id="4" creationId="{65452D21-F2AA-FCC3-4DA0-1822275D42EF}"/>
          </ac:spMkLst>
        </pc:spChg>
        <pc:spChg chg="add mod">
          <ac:chgData name="Weifeng Xu" userId="e7aed605-a3dd-4d5a-a692-a87037af107b" providerId="ADAL" clId="{51BD2A79-80D4-433F-A732-2B17722F1121}" dt="2022-11-22T13:12:24.480" v="9884" actId="14100"/>
          <ac:spMkLst>
            <pc:docMk/>
            <pc:sldMk cId="2958228393" sldId="280"/>
            <ac:spMk id="5" creationId="{5D9DEA08-8D81-9C7B-A843-329E1755102E}"/>
          </ac:spMkLst>
        </pc:spChg>
        <pc:spChg chg="add del">
          <ac:chgData name="Weifeng Xu" userId="e7aed605-a3dd-4d5a-a692-a87037af107b" providerId="ADAL" clId="{51BD2A79-80D4-433F-A732-2B17722F1121}" dt="2022-11-22T21:03:17.204" v="9905" actId="22"/>
          <ac:spMkLst>
            <pc:docMk/>
            <pc:sldMk cId="2958228393" sldId="280"/>
            <ac:spMk id="7" creationId="{973AAB15-37D8-45C1-BF3F-0AA7C4CC4C32}"/>
          </ac:spMkLst>
        </pc:spChg>
        <pc:spChg chg="add del mod">
          <ac:chgData name="Weifeng Xu" userId="e7aed605-a3dd-4d5a-a692-a87037af107b" providerId="ADAL" clId="{51BD2A79-80D4-433F-A732-2B17722F1121}" dt="2022-11-15T13:53:38.061" v="9396" actId="478"/>
          <ac:spMkLst>
            <pc:docMk/>
            <pc:sldMk cId="2958228393" sldId="280"/>
            <ac:spMk id="7" creationId="{9C31B487-12A1-9D7B-E413-6B5F79F62522}"/>
          </ac:spMkLst>
        </pc:spChg>
        <pc:spChg chg="add mod">
          <ac:chgData name="Weifeng Xu" userId="e7aed605-a3dd-4d5a-a692-a87037af107b" providerId="ADAL" clId="{51BD2A79-80D4-433F-A732-2B17722F1121}" dt="2024-05-01T16:27:03.620" v="10726" actId="20577"/>
          <ac:spMkLst>
            <pc:docMk/>
            <pc:sldMk cId="2958228393" sldId="280"/>
            <ac:spMk id="11" creationId="{F4D28892-C6EC-A479-8C61-355E0A37274B}"/>
          </ac:spMkLst>
        </pc:spChg>
        <pc:spChg chg="add mod">
          <ac:chgData name="Weifeng Xu" userId="e7aed605-a3dd-4d5a-a692-a87037af107b" providerId="ADAL" clId="{51BD2A79-80D4-433F-A732-2B17722F1121}" dt="2022-11-22T21:08:51.038" v="10007" actId="20577"/>
          <ac:spMkLst>
            <pc:docMk/>
            <pc:sldMk cId="2958228393" sldId="280"/>
            <ac:spMk id="14" creationId="{33943316-8F9D-A28E-17F0-A045DF025F2E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5" creationId="{1CE4B2E3-FE13-7C90-D360-DDABB0FCA0B2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7" creationId="{16294501-FDB6-0BCE-77EE-FB473DFAD553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8" creationId="{58505853-E75A-924B-FBB2-BE5BA956F0A3}"/>
          </ac:spMkLst>
        </pc:spChg>
        <pc:grpChg chg="del mod">
          <ac:chgData name="Weifeng Xu" userId="e7aed605-a3dd-4d5a-a692-a87037af107b" providerId="ADAL" clId="{51BD2A79-80D4-433F-A732-2B17722F1121}" dt="2022-11-15T13:54:05.041" v="9405"/>
          <ac:grpSpMkLst>
            <pc:docMk/>
            <pc:sldMk cId="2958228393" sldId="280"/>
            <ac:grpSpMk id="11" creationId="{5270650C-2B3B-FEBD-761D-FB18374DF4F3}"/>
          </ac:grpSpMkLst>
        </pc:grpChg>
        <pc:grpChg chg="mod">
          <ac:chgData name="Weifeng Xu" userId="e7aed605-a3dd-4d5a-a692-a87037af107b" providerId="ADAL" clId="{51BD2A79-80D4-433F-A732-2B17722F1121}" dt="2022-11-22T13:12:28.406" v="9885" actId="1076"/>
          <ac:grpSpMkLst>
            <pc:docMk/>
            <pc:sldMk cId="2958228393" sldId="280"/>
            <ac:grpSpMk id="13" creationId="{87BEBF11-4988-A95A-5467-C9C674A47FEB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1" creationId="{45EACFA4-8E6F-B84B-C6EB-821CA18F144A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36:37.338" v="9767" actId="1076"/>
          <ac:picMkLst>
            <pc:docMk/>
            <pc:sldMk cId="2958228393" sldId="280"/>
            <ac:picMk id="2050" creationId="{6F0DCB51-7160-71A3-9342-58D04E1D2562}"/>
          </ac:picMkLst>
        </pc:picChg>
        <pc:picChg chg="add del mod">
          <ac:chgData name="Weifeng Xu" userId="e7aed605-a3dd-4d5a-a692-a87037af107b" providerId="ADAL" clId="{51BD2A79-80D4-433F-A732-2B17722F1121}" dt="2022-11-15T13:36:43.505" v="9285" actId="478"/>
          <ac:picMkLst>
            <pc:docMk/>
            <pc:sldMk cId="2958228393" sldId="280"/>
            <ac:picMk id="2050" creationId="{EB381DDA-4539-6938-F2B3-572F0833641F}"/>
          </ac:picMkLst>
        </pc:picChg>
        <pc:picChg chg="add mod">
          <ac:chgData name="Weifeng Xu" userId="e7aed605-a3dd-4d5a-a692-a87037af107b" providerId="ADAL" clId="{51BD2A79-80D4-433F-A732-2B17722F1121}" dt="2022-11-15T14:20:01.892" v="9560" actId="1076"/>
          <ac:picMkLst>
            <pc:docMk/>
            <pc:sldMk cId="2958228393" sldId="280"/>
            <ac:picMk id="2052" creationId="{8AE6E42D-3836-4A08-986A-394A07E36875}"/>
          </ac:picMkLst>
        </pc:picChg>
        <pc:picChg chg="add del mod">
          <ac:chgData name="Weifeng Xu" userId="e7aed605-a3dd-4d5a-a692-a87037af107b" providerId="ADAL" clId="{51BD2A79-80D4-433F-A732-2B17722F1121}" dt="2022-11-15T13:40:39.245" v="9295" actId="478"/>
          <ac:picMkLst>
            <pc:docMk/>
            <pc:sldMk cId="2958228393" sldId="280"/>
            <ac:picMk id="2054" creationId="{551B9027-9BE1-31C7-5646-3F541851E7F1}"/>
          </ac:picMkLst>
        </pc:picChg>
        <pc:picChg chg="add del mod">
          <ac:chgData name="Weifeng Xu" userId="e7aed605-a3dd-4d5a-a692-a87037af107b" providerId="ADAL" clId="{51BD2A79-80D4-433F-A732-2B17722F1121}" dt="2022-11-15T13:40:48.087" v="9301"/>
          <ac:picMkLst>
            <pc:docMk/>
            <pc:sldMk cId="2958228393" sldId="280"/>
            <ac:picMk id="2056" creationId="{25AD4DB1-C300-4DB0-7DC4-853A8DB25453}"/>
          </ac:picMkLst>
        </pc:picChg>
        <pc:picChg chg="add mod">
          <ac:chgData name="Weifeng Xu" userId="e7aed605-a3dd-4d5a-a692-a87037af107b" providerId="ADAL" clId="{51BD2A79-80D4-433F-A732-2B17722F1121}" dt="2022-11-22T13:12:30.372" v="9886" actId="1076"/>
          <ac:picMkLst>
            <pc:docMk/>
            <pc:sldMk cId="2958228393" sldId="280"/>
            <ac:picMk id="2058" creationId="{8DF75C3A-D753-7121-037D-C84F3F5F81B7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0" creationId="{5D99E488-BC6E-54BA-5A2C-C19B5909F522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2" creationId="{1BAF0F7A-4AB9-E01E-E843-EEA592B03A50}"/>
          </ac:picMkLst>
        </pc:picChg>
        <pc:picChg chg="add del mod">
          <ac:chgData name="Weifeng Xu" userId="e7aed605-a3dd-4d5a-a692-a87037af107b" providerId="ADAL" clId="{51BD2A79-80D4-433F-A732-2B17722F1121}" dt="2022-11-15T13:59:04.513" v="9426"/>
          <ac:picMkLst>
            <pc:docMk/>
            <pc:sldMk cId="2958228393" sldId="280"/>
            <ac:picMk id="2064" creationId="{8F419933-1BF9-07BD-6679-5BE21227BFD6}"/>
          </ac:picMkLst>
        </pc:picChg>
        <pc:inkChg chg="add del">
          <ac:chgData name="Weifeng Xu" userId="e7aed605-a3dd-4d5a-a692-a87037af107b" providerId="ADAL" clId="{51BD2A79-80D4-433F-A732-2B17722F1121}" dt="2022-11-15T13:53:55.613" v="9400" actId="9405"/>
          <ac:inkMkLst>
            <pc:docMk/>
            <pc:sldMk cId="2958228393" sldId="280"/>
            <ac:inkMk id="8" creationId="{EA780F5E-8FD9-0074-109F-7A8269B8AFED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9" creationId="{C66C468A-027A-ADA6-630D-32E640D4A83C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0" creationId="{FE1783C9-A279-9F2A-745D-F6CA628982B1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2" creationId="{9D825ECD-4C89-64F6-8295-B666EC65DCAE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9" creationId="{0D231C62-ED30-2631-B114-90E1F0EC9AA4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0" creationId="{F12202E8-7067-BF7A-ADCF-1E689AEAFB3A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2" creationId="{70B56EDD-2656-8E0B-EEE2-B1B27528164F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3" creationId="{90A9F87B-0789-7B54-3CE8-B3FC4F15B9DF}"/>
          </ac:inkMkLst>
        </pc:inkChg>
      </pc:sldChg>
      <pc:sldChg chg="addSp delSp modSp mod">
        <pc:chgData name="Weifeng Xu" userId="e7aed605-a3dd-4d5a-a692-a87037af107b" providerId="ADAL" clId="{51BD2A79-80D4-433F-A732-2B17722F1121}" dt="2023-04-18T13:16:18.601" v="10297" actId="14100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3-04-18T13:16:14.522" v="10296" actId="6549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5:02:13.968" v="9799" actId="207"/>
          <ac:spMkLst>
            <pc:docMk/>
            <pc:sldMk cId="241456241" sldId="281"/>
            <ac:spMk id="3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2-11-21T14:19:11.641" v="9800" actId="478"/>
          <ac:grpSpMkLst>
            <pc:docMk/>
            <pc:sldMk cId="241456241" sldId="281"/>
            <ac:grpSpMk id="7" creationId="{8FABCE1E-507D-00EB-543D-A79BC17C828F}"/>
          </ac:grpSpMkLst>
        </pc:grpChg>
        <pc:grpChg chg="mod">
          <ac:chgData name="Weifeng Xu" userId="e7aed605-a3dd-4d5a-a692-a87037af107b" providerId="ADAL" clId="{51BD2A79-80D4-433F-A732-2B17722F1121}" dt="2022-11-21T14:24:10.730" v="9835"/>
          <ac:grpSpMkLst>
            <pc:docMk/>
            <pc:sldMk cId="241456241" sldId="281"/>
            <ac:grpSpMk id="13" creationId="{74DD85A7-DE2B-94B2-25D2-111726EE3B73}"/>
          </ac:grpSpMkLst>
        </pc:grpChg>
        <pc:graphicFrameChg chg="add mod modGraphic">
          <ac:chgData name="Weifeng Xu" userId="e7aed605-a3dd-4d5a-a692-a87037af107b" providerId="ADAL" clId="{51BD2A79-80D4-433F-A732-2B17722F1121}" dt="2022-11-21T14:23:42.923" v="9831" actId="20577"/>
          <ac:graphicFrameMkLst>
            <pc:docMk/>
            <pc:sldMk cId="241456241" sldId="281"/>
            <ac:graphicFrameMk id="9" creationId="{63C7839B-9E56-9A6C-BC53-695D8AACE933}"/>
          </ac:graphicFrameMkLst>
        </pc:graphicFrame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  <pc:picChg chg="add mod">
          <ac:chgData name="Weifeng Xu" userId="e7aed605-a3dd-4d5a-a692-a87037af107b" providerId="ADAL" clId="{51BD2A79-80D4-433F-A732-2B17722F1121}" dt="2023-04-18T13:16:18.601" v="10297" actId="14100"/>
          <ac:picMkLst>
            <pc:docMk/>
            <pc:sldMk cId="241456241" sldId="281"/>
            <ac:picMk id="3074" creationId="{285D4AE0-6301-93FE-8A89-FE69B613789E}"/>
          </ac:picMkLst>
        </pc:picChg>
        <pc:picChg chg="add del mod">
          <ac:chgData name="Weifeng Xu" userId="e7aed605-a3dd-4d5a-a692-a87037af107b" providerId="ADAL" clId="{51BD2A79-80D4-433F-A732-2B17722F1121}" dt="2022-11-15T14:50:51.946" v="9792"/>
          <ac:picMkLst>
            <pc:docMk/>
            <pc:sldMk cId="241456241" sldId="281"/>
            <ac:picMk id="3076" creationId="{72F4C80C-DFF5-297C-2A4D-54DF05EA6D15}"/>
          </ac:picMkLst>
        </pc:pic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4" creationId="{3720CD8A-149C-7DAB-71AC-644625886675}"/>
          </ac:inkMkLst>
        </pc:ink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6" creationId="{315FCB63-13B5-5A1F-3ACB-28F9831DFBB3}"/>
          </ac:inkMkLst>
        </pc:inkChg>
        <pc:inkChg chg="add">
          <ac:chgData name="Weifeng Xu" userId="e7aed605-a3dd-4d5a-a692-a87037af107b" providerId="ADAL" clId="{51BD2A79-80D4-433F-A732-2B17722F1121}" dt="2022-11-15T14:51:01.029" v="9796" actId="9405"/>
          <ac:inkMkLst>
            <pc:docMk/>
            <pc:sldMk cId="241456241" sldId="281"/>
            <ac:inkMk id="8" creationId="{DDB24AFF-6951-0713-56E8-F1BB123FE93D}"/>
          </ac:inkMkLst>
        </pc:inkChg>
        <pc:inkChg chg="add del">
          <ac:chgData name="Weifeng Xu" userId="e7aed605-a3dd-4d5a-a692-a87037af107b" providerId="ADAL" clId="{51BD2A79-80D4-433F-A732-2B17722F1121}" dt="2022-11-15T15:02:04.218" v="9798" actId="9405"/>
          <ac:inkMkLst>
            <pc:docMk/>
            <pc:sldMk cId="241456241" sldId="281"/>
            <ac:inkMk id="9" creationId="{0234501B-2495-F3BB-1593-DD26455A0D2B}"/>
          </ac:inkMkLst>
        </pc:inkChg>
        <pc:inkChg chg="add mod">
          <ac:chgData name="Weifeng Xu" userId="e7aed605-a3dd-4d5a-a692-a87037af107b" providerId="ADAL" clId="{51BD2A79-80D4-433F-A732-2B17722F1121}" dt="2022-11-21T14:24:27.808" v="9836" actId="14100"/>
          <ac:inkMkLst>
            <pc:docMk/>
            <pc:sldMk cId="241456241" sldId="281"/>
            <ac:inkMk id="10" creationId="{6A34AC20-C44E-FAFA-F9D1-B1697F64EAEB}"/>
          </ac:inkMkLst>
        </pc:inkChg>
        <pc:inkChg chg="add mod">
          <ac:chgData name="Weifeng Xu" userId="e7aed605-a3dd-4d5a-a692-a87037af107b" providerId="ADAL" clId="{51BD2A79-80D4-433F-A732-2B17722F1121}" dt="2022-11-21T14:24:10.730" v="9835"/>
          <ac:inkMkLst>
            <pc:docMk/>
            <pc:sldMk cId="241456241" sldId="281"/>
            <ac:inkMk id="11" creationId="{F0F45BE8-5FC3-34BE-0992-9473414E658A}"/>
          </ac:inkMkLst>
        </pc:inkChg>
        <pc:inkChg chg="add mod">
          <ac:chgData name="Weifeng Xu" userId="e7aed605-a3dd-4d5a-a692-a87037af107b" providerId="ADAL" clId="{51BD2A79-80D4-433F-A732-2B17722F1121}" dt="2022-11-21T14:24:10.730" v="9835"/>
          <ac:inkMkLst>
            <pc:docMk/>
            <pc:sldMk cId="241456241" sldId="281"/>
            <ac:inkMk id="12" creationId="{51B4F7CD-E74D-3820-E54D-6A954E8C89D3}"/>
          </ac:inkMkLst>
        </pc:ink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3-04-18T13:35:17.987" v="10449" actId="478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3-04-18T13:30:39.826" v="10368" actId="20577"/>
          <ac:spMkLst>
            <pc:docMk/>
            <pc:sldMk cId="2685611999" sldId="283"/>
            <ac:spMk id="3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2-11-21T14:35:51.820" v="9848" actId="478"/>
          <ac:spMkLst>
            <pc:docMk/>
            <pc:sldMk cId="2685611999" sldId="283"/>
            <ac:spMk id="5" creationId="{A6FCD9F8-ABAE-183C-6593-25840C68921D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3-04-18T13:35:17.987" v="10449" actId="478"/>
          <ac:grpSpMkLst>
            <pc:docMk/>
            <pc:sldMk cId="2685611999" sldId="283"/>
            <ac:grpSpMk id="11" creationId="{7CAFD643-4483-122A-88A6-170E104318DE}"/>
          </ac:grpSpMkLst>
        </pc:grpChg>
        <pc:graphicFrameChg chg="add mod modGraphic">
          <ac:chgData name="Weifeng Xu" userId="e7aed605-a3dd-4d5a-a692-a87037af107b" providerId="ADAL" clId="{51BD2A79-80D4-433F-A732-2B17722F1121}" dt="2023-04-18T13:34:03.496" v="10448" actId="20577"/>
          <ac:graphicFrameMkLst>
            <pc:docMk/>
            <pc:sldMk cId="2685611999" sldId="283"/>
            <ac:graphicFrameMk id="6" creationId="{8759DAA0-09F2-C25E-2DAC-1B94C9486DA0}"/>
          </ac:graphicFrameMkLst>
        </pc:graphicFrame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inkChg chg="add del">
          <ac:chgData name="Weifeng Xu" userId="e7aed605-a3dd-4d5a-a692-a87037af107b" providerId="ADAL" clId="{51BD2A79-80D4-433F-A732-2B17722F1121}" dt="2022-11-21T14:37:35.802" v="9858" actId="9405"/>
          <ac:inkMkLst>
            <pc:docMk/>
            <pc:sldMk cId="2685611999" sldId="283"/>
            <ac:inkMk id="7" creationId="{E9A078A6-5D7A-892F-F400-F1846CAAE620}"/>
          </ac:inkMkLst>
        </pc:inkChg>
        <pc:inkChg chg="add">
          <ac:chgData name="Weifeng Xu" userId="e7aed605-a3dd-4d5a-a692-a87037af107b" providerId="ADAL" clId="{51BD2A79-80D4-433F-A732-2B17722F1121}" dt="2022-11-21T14:37:43.718" v="9859" actId="9405"/>
          <ac:inkMkLst>
            <pc:docMk/>
            <pc:sldMk cId="2685611999" sldId="283"/>
            <ac:inkMk id="8" creationId="{7BE94239-1CA7-C962-67CB-4CB312189D69}"/>
          </ac:inkMkLst>
        </pc:inkChg>
        <pc:inkChg chg="add mod">
          <ac:chgData name="Weifeng Xu" userId="e7aed605-a3dd-4d5a-a692-a87037af107b" providerId="ADAL" clId="{51BD2A79-80D4-433F-A732-2B17722F1121}" dt="2022-11-21T14:37:48.661" v="9862"/>
          <ac:inkMkLst>
            <pc:docMk/>
            <pc:sldMk cId="2685611999" sldId="283"/>
            <ac:inkMk id="9" creationId="{94661D95-86BF-345E-B6A9-735AC0C0054F}"/>
          </ac:inkMkLst>
        </pc:inkChg>
        <pc:inkChg chg="add mod">
          <ac:chgData name="Weifeng Xu" userId="e7aed605-a3dd-4d5a-a692-a87037af107b" providerId="ADAL" clId="{51BD2A79-80D4-433F-A732-2B17722F1121}" dt="2022-11-21T14:37:48.661" v="9862"/>
          <ac:inkMkLst>
            <pc:docMk/>
            <pc:sldMk cId="2685611999" sldId="283"/>
            <ac:inkMk id="10" creationId="{46863940-7701-AFBE-7DE3-1FB46087B6D9}"/>
          </ac:inkMkLst>
        </pc:inkChg>
        <pc:inkChg chg="add">
          <ac:chgData name="Weifeng Xu" userId="e7aed605-a3dd-4d5a-a692-a87037af107b" providerId="ADAL" clId="{51BD2A79-80D4-433F-A732-2B17722F1121}" dt="2022-11-21T14:37:51.768" v="9863" actId="9405"/>
          <ac:inkMkLst>
            <pc:docMk/>
            <pc:sldMk cId="2685611999" sldId="283"/>
            <ac:inkMk id="12" creationId="{7D0C022B-C6C5-9DDF-894D-2AE109AB1AAD}"/>
          </ac:inkMkLst>
        </pc:inkChg>
        <pc:inkChg chg="add del">
          <ac:chgData name="Weifeng Xu" userId="e7aed605-a3dd-4d5a-a692-a87037af107b" providerId="ADAL" clId="{51BD2A79-80D4-433F-A732-2B17722F1121}" dt="2022-11-21T14:37:54.121" v="9865" actId="9405"/>
          <ac:inkMkLst>
            <pc:docMk/>
            <pc:sldMk cId="2685611999" sldId="283"/>
            <ac:inkMk id="13" creationId="{8F1CFADD-80CC-82EB-8720-F5767B38F3CB}"/>
          </ac:inkMkLst>
        </pc:inkChg>
        <pc:inkChg chg="add">
          <ac:chgData name="Weifeng Xu" userId="e7aed605-a3dd-4d5a-a692-a87037af107b" providerId="ADAL" clId="{51BD2A79-80D4-433F-A732-2B17722F1121}" dt="2022-11-21T14:37:55.952" v="9866" actId="9405"/>
          <ac:inkMkLst>
            <pc:docMk/>
            <pc:sldMk cId="2685611999" sldId="283"/>
            <ac:inkMk id="14" creationId="{D29BD991-88CD-02BF-C637-4BFE4B79319A}"/>
          </ac:inkMkLst>
        </pc:inkChg>
        <pc:inkChg chg="add">
          <ac:chgData name="Weifeng Xu" userId="e7aed605-a3dd-4d5a-a692-a87037af107b" providerId="ADAL" clId="{51BD2A79-80D4-433F-A732-2B17722F1121}" dt="2022-11-21T14:38:00.971" v="9867" actId="9405"/>
          <ac:inkMkLst>
            <pc:docMk/>
            <pc:sldMk cId="2685611999" sldId="283"/>
            <ac:inkMk id="15" creationId="{54A43157-9A56-8B72-7D2B-C2C962894639}"/>
          </ac:inkMkLst>
        </pc:inkChg>
        <pc:inkChg chg="add">
          <ac:chgData name="Weifeng Xu" userId="e7aed605-a3dd-4d5a-a692-a87037af107b" providerId="ADAL" clId="{51BD2A79-80D4-433F-A732-2B17722F1121}" dt="2022-11-21T14:38:03.513" v="9868" actId="9405"/>
          <ac:inkMkLst>
            <pc:docMk/>
            <pc:sldMk cId="2685611999" sldId="283"/>
            <ac:inkMk id="16" creationId="{8D9668EE-5EC1-A8CF-2FA3-3248B71012E3}"/>
          </ac:inkMkLst>
        </pc:inkChg>
        <pc:inkChg chg="add">
          <ac:chgData name="Weifeng Xu" userId="e7aed605-a3dd-4d5a-a692-a87037af107b" providerId="ADAL" clId="{51BD2A79-80D4-433F-A732-2B17722F1121}" dt="2022-11-21T14:40:06.972" v="9869" actId="9405"/>
          <ac:inkMkLst>
            <pc:docMk/>
            <pc:sldMk cId="2685611999" sldId="283"/>
            <ac:inkMk id="17" creationId="{FD4F5015-1041-B25F-A6EA-88CE3446ABC7}"/>
          </ac:inkMkLst>
        </pc:ink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2-04-26T02:09:50.962" v="9252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2:09:50.962" v="9252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2-11-15T13:33:35.745" v="9263" actId="1076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3:33:35.745" v="9263" actId="1076"/>
          <ac:picMkLst>
            <pc:docMk/>
            <pc:sldMk cId="1521722421" sldId="295"/>
            <ac:picMk id="1026" creationId="{C25971FC-DAC9-0B88-44DF-482E81A251F8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5:25:03.133" v="9129" actId="20577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2-04-20T15:25:03.133" v="9129" actId="20577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del mod">
          <ac:chgData name="Weifeng Xu" userId="e7aed605-a3dd-4d5a-a692-a87037af107b" providerId="ADAL" clId="{51BD2A79-80D4-433F-A732-2B17722F1121}" dt="2022-04-20T15:24:19.934" v="9123" actId="478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mod">
          <ac:chgData name="Weifeng Xu" userId="e7aed605-a3dd-4d5a-a692-a87037af107b" providerId="ADAL" clId="{51BD2A79-80D4-433F-A732-2B17722F1121}" dt="2022-04-20T15:24:22.788" v="9125" actId="1076"/>
          <ac:picMkLst>
            <pc:docMk/>
            <pc:sldMk cId="3895156002" sldId="305"/>
            <ac:picMk id="10" creationId="{3F153908-EB29-43A5-AB51-DF6F88E70F14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modSp new mod">
        <pc:chgData name="Weifeng Xu" userId="e7aed605-a3dd-4d5a-a692-a87037af107b" providerId="ADAL" clId="{51BD2A79-80D4-433F-A732-2B17722F1121}" dt="2022-04-20T15:21:45.145" v="9122" actId="1035"/>
        <pc:sldMkLst>
          <pc:docMk/>
          <pc:sldMk cId="93316492" sldId="306"/>
        </pc:sldMkLst>
        <pc:picChg chg="add mod">
          <ac:chgData name="Weifeng Xu" userId="e7aed605-a3dd-4d5a-a692-a87037af107b" providerId="ADAL" clId="{51BD2A79-80D4-433F-A732-2B17722F1121}" dt="2022-04-20T15:21:45.145" v="9122" actId="1035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4:46:39.179" v="9087" actId="1076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picChg chg="add del">
          <ac:chgData name="Weifeng Xu" userId="e7aed605-a3dd-4d5a-a692-a87037af107b" providerId="ADAL" clId="{51BD2A79-80D4-433F-A732-2B17722F1121}" dt="2022-04-20T14:46:25.525" v="9084"/>
          <ac:picMkLst>
            <pc:docMk/>
            <pc:sldMk cId="2079402077" sldId="307"/>
            <ac:picMk id="1026" creationId="{19D90AC2-3520-4AAC-A936-0B967AD9656F}"/>
          </ac:picMkLst>
        </pc:picChg>
        <pc:picChg chg="add mod">
          <ac:chgData name="Weifeng Xu" userId="e7aed605-a3dd-4d5a-a692-a87037af107b" providerId="ADAL" clId="{51BD2A79-80D4-433F-A732-2B17722F1121}" dt="2022-04-20T14:46:39.179" v="9087" actId="1076"/>
          <ac:picMkLst>
            <pc:docMk/>
            <pc:sldMk cId="2079402077" sldId="307"/>
            <ac:picMk id="1028" creationId="{2160534D-EEE1-4848-B95F-3A26BA3D85B8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2-04-26T01:51:42.848" v="9203" actId="20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1:51:42.848" v="9203" actId="20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2-04-26T23:44:43.695" v="9257" actId="6549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2-04-26T23:44:43.695" v="9257" actId="6549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3-04-25T22:54:45.161" v="10465" actId="6549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3-04-25T22:54:45.161" v="10465" actId="6549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2-04-20T15:28:51.345" v="9140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2-04-20T15:28:51.345" v="9140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  <pc:sldChg chg="modSp new del mod">
        <pc:chgData name="Weifeng Xu" userId="e7aed605-a3dd-4d5a-a692-a87037af107b" providerId="ADAL" clId="{51BD2A79-80D4-433F-A732-2B17722F1121}" dt="2022-11-15T14:04:45.466" v="9462" actId="47"/>
        <pc:sldMkLst>
          <pc:docMk/>
          <pc:sldMk cId="511287586" sldId="325"/>
        </pc:sldMkLst>
        <pc:spChg chg="mod">
          <ac:chgData name="Weifeng Xu" userId="e7aed605-a3dd-4d5a-a692-a87037af107b" providerId="ADAL" clId="{51BD2A79-80D4-433F-A732-2B17722F1121}" dt="2022-11-15T13:51:53.598" v="9376" actId="20577"/>
          <ac:spMkLst>
            <pc:docMk/>
            <pc:sldMk cId="511287586" sldId="325"/>
            <ac:spMk id="2" creationId="{5B14C92C-9ADB-E40C-C145-AE782E80267C}"/>
          </ac:spMkLst>
        </pc:spChg>
        <pc:spChg chg="mod">
          <ac:chgData name="Weifeng Xu" userId="e7aed605-a3dd-4d5a-a692-a87037af107b" providerId="ADAL" clId="{51BD2A79-80D4-433F-A732-2B17722F1121}" dt="2022-11-15T13:51:59.405" v="9388" actId="20577"/>
          <ac:spMkLst>
            <pc:docMk/>
            <pc:sldMk cId="511287586" sldId="325"/>
            <ac:spMk id="3" creationId="{916719BE-51DB-50B3-D14C-0B11A06F6002}"/>
          </ac:spMkLst>
        </pc:spChg>
      </pc:sldChg>
      <pc:sldChg chg="addSp delSp modSp add mod ord">
        <pc:chgData name="Weifeng Xu" userId="e7aed605-a3dd-4d5a-a692-a87037af107b" providerId="ADAL" clId="{51BD2A79-80D4-433F-A732-2B17722F1121}" dt="2024-05-01T16:16:00.008" v="10615"/>
        <pc:sldMkLst>
          <pc:docMk/>
          <pc:sldMk cId="1555038064" sldId="325"/>
        </pc:sldMkLst>
        <pc:spChg chg="mod">
          <ac:chgData name="Weifeng Xu" userId="e7aed605-a3dd-4d5a-a692-a87037af107b" providerId="ADAL" clId="{51BD2A79-80D4-433F-A732-2B17722F1121}" dt="2024-05-01T16:16:00.008" v="10615"/>
          <ac:spMkLst>
            <pc:docMk/>
            <pc:sldMk cId="1555038064" sldId="325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5" creationId="{5D9DEA08-8D81-9C7B-A843-329E1755102E}"/>
          </ac:spMkLst>
        </pc:spChg>
        <pc:spChg chg="add mod">
          <ac:chgData name="Weifeng Xu" userId="e7aed605-a3dd-4d5a-a692-a87037af107b" providerId="ADAL" clId="{51BD2A79-80D4-433F-A732-2B17722F1121}" dt="2022-11-15T14:19:17.549" v="9551" actId="20577"/>
          <ac:spMkLst>
            <pc:docMk/>
            <pc:sldMk cId="1555038064" sldId="325"/>
            <ac:spMk id="6" creationId="{02A1CFF4-9124-F813-5B4B-EF389C1D303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5" creationId="{1CE4B2E3-FE13-7C90-D360-DDABB0FCA0B2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7" creationId="{16294501-FDB6-0BCE-77EE-FB473DFAD55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8" creationId="{58505853-E75A-924B-FBB2-BE5BA956F0A3}"/>
          </ac:spMkLst>
        </pc:s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13" creationId="{87BEBF11-4988-A95A-5467-C9C674A47FEB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1" creationId="{45EACFA4-8E6F-B84B-C6EB-821CA18F144A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19:07.687" v="9547" actId="1076"/>
          <ac:picMkLst>
            <pc:docMk/>
            <pc:sldMk cId="1555038064" sldId="325"/>
            <ac:picMk id="3" creationId="{C2BAC3C6-97BC-443F-84E2-A83A6C71D0F9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2" creationId="{8AE6E42D-3836-4A08-986A-394A07E36875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8" creationId="{8DF75C3A-D753-7121-037D-C84F3F5F81B7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0" creationId="{5D99E488-BC6E-54BA-5A2C-C19B5909F522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2" creationId="{1BAF0F7A-4AB9-E01E-E843-EEA592B03A50}"/>
          </ac:picMkLst>
        </pc:picChg>
        <pc:picChg chg="add mod">
          <ac:chgData name="Weifeng Xu" userId="e7aed605-a3dd-4d5a-a692-a87037af107b" providerId="ADAL" clId="{51BD2A79-80D4-433F-A732-2B17722F1121}" dt="2022-11-15T14:19:38.656" v="9554" actId="1076"/>
          <ac:picMkLst>
            <pc:docMk/>
            <pc:sldMk cId="1555038064" sldId="325"/>
            <ac:picMk id="3074" creationId="{BDA8613A-8D4D-BEF2-AB55-9C93126344D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3-04-18T13:10:41.097" v="10223" actId="108"/>
        <pc:sldMkLst>
          <pc:docMk/>
          <pc:sldMk cId="963081809" sldId="326"/>
        </pc:sldMkLst>
        <pc:spChg chg="add mod">
          <ac:chgData name="Weifeng Xu" userId="e7aed605-a3dd-4d5a-a692-a87037af107b" providerId="ADAL" clId="{51BD2A79-80D4-433F-A732-2B17722F1121}" dt="2023-04-18T13:10:41.097" v="10223" actId="108"/>
          <ac:spMkLst>
            <pc:docMk/>
            <pc:sldMk cId="963081809" sldId="326"/>
            <ac:spMk id="2" creationId="{18CD672B-B677-859E-5B8C-D7B418A130E5}"/>
          </ac:spMkLst>
        </pc:spChg>
        <pc:spChg chg="add mod">
          <ac:chgData name="Weifeng Xu" userId="e7aed605-a3dd-4d5a-a692-a87037af107b" providerId="ADAL" clId="{51BD2A79-80D4-433F-A732-2B17722F1121}" dt="2023-04-18T13:08:57.467" v="10184" actId="700"/>
          <ac:spMkLst>
            <pc:docMk/>
            <pc:sldMk cId="963081809" sldId="326"/>
            <ac:spMk id="3" creationId="{F62D1254-6483-580F-88EF-6F267F4A73C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3-04-18T13:15:53.322" v="10293" actId="404"/>
        <pc:sldMkLst>
          <pc:docMk/>
          <pc:sldMk cId="765993608" sldId="327"/>
        </pc:sldMkLst>
        <pc:spChg chg="add mod">
          <ac:chgData name="Weifeng Xu" userId="e7aed605-a3dd-4d5a-a692-a87037af107b" providerId="ADAL" clId="{51BD2A79-80D4-433F-A732-2B17722F1121}" dt="2023-04-18T13:15:53.322" v="10293" actId="404"/>
          <ac:spMkLst>
            <pc:docMk/>
            <pc:sldMk cId="765993608" sldId="327"/>
            <ac:spMk id="2" creationId="{FEBAFEE6-1143-0F71-DD54-42C7BE7E3DF7}"/>
          </ac:spMkLst>
        </pc:spChg>
        <pc:spChg chg="add mod">
          <ac:chgData name="Weifeng Xu" userId="e7aed605-a3dd-4d5a-a692-a87037af107b" providerId="ADAL" clId="{51BD2A79-80D4-433F-A732-2B17722F1121}" dt="2023-04-18T13:10:58.442" v="10225" actId="700"/>
          <ac:spMkLst>
            <pc:docMk/>
            <pc:sldMk cId="765993608" sldId="327"/>
            <ac:spMk id="3" creationId="{4578304C-FC45-841B-1309-766B1558D215}"/>
          </ac:spMkLst>
        </pc:spChg>
      </pc:sldChg>
      <pc:sldChg chg="modSp add mod ord">
        <pc:chgData name="Weifeng Xu" userId="e7aed605-a3dd-4d5a-a692-a87037af107b" providerId="ADAL" clId="{51BD2A79-80D4-433F-A732-2B17722F1121}" dt="2023-04-18T13:16:08.983" v="10295" actId="20577"/>
        <pc:sldMkLst>
          <pc:docMk/>
          <pc:sldMk cId="621983262" sldId="328"/>
        </pc:sldMkLst>
        <pc:spChg chg="mod">
          <ac:chgData name="Weifeng Xu" userId="e7aed605-a3dd-4d5a-a692-a87037af107b" providerId="ADAL" clId="{51BD2A79-80D4-433F-A732-2B17722F1121}" dt="2023-04-18T13:16:08.983" v="10295" actId="20577"/>
          <ac:spMkLst>
            <pc:docMk/>
            <pc:sldMk cId="621983262" sldId="328"/>
            <ac:spMk id="2" creationId="{FEBAFEE6-1143-0F71-DD54-42C7BE7E3DF7}"/>
          </ac:spMkLst>
        </pc:spChg>
      </pc:sldChg>
      <pc:sldChg chg="addSp modSp new mod">
        <pc:chgData name="Weifeng Xu" userId="e7aed605-a3dd-4d5a-a692-a87037af107b" providerId="ADAL" clId="{51BD2A79-80D4-433F-A732-2B17722F1121}" dt="2024-05-02T12:16:35.385" v="11898" actId="207"/>
        <pc:sldMkLst>
          <pc:docMk/>
          <pc:sldMk cId="541128767" sldId="329"/>
        </pc:sldMkLst>
        <pc:spChg chg="mod">
          <ac:chgData name="Weifeng Xu" userId="e7aed605-a3dd-4d5a-a692-a87037af107b" providerId="ADAL" clId="{51BD2A79-80D4-433F-A732-2B17722F1121}" dt="2024-05-02T12:12:16.904" v="11720" actId="20577"/>
          <ac:spMkLst>
            <pc:docMk/>
            <pc:sldMk cId="541128767" sldId="329"/>
            <ac:spMk id="2" creationId="{77CACAE1-58F0-44BB-49E5-007BE1F75D70}"/>
          </ac:spMkLst>
        </pc:spChg>
        <pc:spChg chg="mod">
          <ac:chgData name="Weifeng Xu" userId="e7aed605-a3dd-4d5a-a692-a87037af107b" providerId="ADAL" clId="{51BD2A79-80D4-433F-A732-2B17722F1121}" dt="2024-05-02T12:16:35.385" v="11898" actId="207"/>
          <ac:spMkLst>
            <pc:docMk/>
            <pc:sldMk cId="541128767" sldId="329"/>
            <ac:spMk id="3" creationId="{2FFD0F2C-359D-3C01-B655-8B749CE8A9C8}"/>
          </ac:spMkLst>
        </pc:spChg>
        <pc:spChg chg="add mod">
          <ac:chgData name="Weifeng Xu" userId="e7aed605-a3dd-4d5a-a692-a87037af107b" providerId="ADAL" clId="{51BD2A79-80D4-433F-A732-2B17722F1121}" dt="2024-05-02T11:29:43.567" v="10818" actId="207"/>
          <ac:spMkLst>
            <pc:docMk/>
            <pc:sldMk cId="541128767" sldId="329"/>
            <ac:spMk id="24" creationId="{BFDF5116-9761-725C-0CB1-C4428F4171DD}"/>
          </ac:spMkLst>
        </pc:spChg>
        <pc:spChg chg="add mod">
          <ac:chgData name="Weifeng Xu" userId="e7aed605-a3dd-4d5a-a692-a87037af107b" providerId="ADAL" clId="{51BD2A79-80D4-433F-A732-2B17722F1121}" dt="2024-05-02T11:29:39.567" v="10817" actId="207"/>
          <ac:spMkLst>
            <pc:docMk/>
            <pc:sldMk cId="541128767" sldId="329"/>
            <ac:spMk id="27" creationId="{C0A30F95-0B4F-9A71-0F0F-A1B5672F2546}"/>
          </ac:spMkLst>
        </pc:spChg>
        <pc:spChg chg="add mod">
          <ac:chgData name="Weifeng Xu" userId="e7aed605-a3dd-4d5a-a692-a87037af107b" providerId="ADAL" clId="{51BD2A79-80D4-433F-A732-2B17722F1121}" dt="2024-05-02T11:29:35.662" v="10816" actId="207"/>
          <ac:spMkLst>
            <pc:docMk/>
            <pc:sldMk cId="541128767" sldId="329"/>
            <ac:spMk id="28" creationId="{EED00D55-C261-3FFE-77BB-344B454A3562}"/>
          </ac:spMkLst>
        </pc:spChg>
        <pc:picChg chg="add mod">
          <ac:chgData name="Weifeng Xu" userId="e7aed605-a3dd-4d5a-a692-a87037af107b" providerId="ADAL" clId="{51BD2A79-80D4-433F-A732-2B17722F1121}" dt="2024-05-02T11:28:19.917" v="10795" actId="1076"/>
          <ac:picMkLst>
            <pc:docMk/>
            <pc:sldMk cId="541128767" sldId="329"/>
            <ac:picMk id="4" creationId="{5EE34249-EF6E-96E3-5D9F-8561E81DCF91}"/>
          </ac:picMkLst>
        </pc:picChg>
        <pc:picChg chg="add mod">
          <ac:chgData name="Weifeng Xu" userId="e7aed605-a3dd-4d5a-a692-a87037af107b" providerId="ADAL" clId="{51BD2A79-80D4-433F-A732-2B17722F1121}" dt="2024-05-02T11:27:31" v="10775" actId="1076"/>
          <ac:picMkLst>
            <pc:docMk/>
            <pc:sldMk cId="541128767" sldId="329"/>
            <ac:picMk id="5" creationId="{DC35CE5A-4FF3-E4FF-8F0E-27AE06EB4E15}"/>
          </ac:picMkLst>
        </pc:picChg>
        <pc:picChg chg="add mod">
          <ac:chgData name="Weifeng Xu" userId="e7aed605-a3dd-4d5a-a692-a87037af107b" providerId="ADAL" clId="{51BD2A79-80D4-433F-A732-2B17722F1121}" dt="2024-05-02T11:27:35.482" v="10777" actId="1076"/>
          <ac:picMkLst>
            <pc:docMk/>
            <pc:sldMk cId="541128767" sldId="329"/>
            <ac:picMk id="6" creationId="{4413DB4C-A958-BB5A-EDE2-6DBDD18A00C0}"/>
          </ac:picMkLst>
        </pc:picChg>
        <pc:picChg chg="add mod">
          <ac:chgData name="Weifeng Xu" userId="e7aed605-a3dd-4d5a-a692-a87037af107b" providerId="ADAL" clId="{51BD2A79-80D4-433F-A732-2B17722F1121}" dt="2024-05-02T11:28:34.592" v="10802" actId="1037"/>
          <ac:picMkLst>
            <pc:docMk/>
            <pc:sldMk cId="541128767" sldId="329"/>
            <ac:picMk id="7" creationId="{C55138FF-11F9-8082-70AF-8CEDE038718D}"/>
          </ac:picMkLst>
        </pc:picChg>
        <pc:picChg chg="add mod">
          <ac:chgData name="Weifeng Xu" userId="e7aed605-a3dd-4d5a-a692-a87037af107b" providerId="ADAL" clId="{51BD2A79-80D4-433F-A732-2B17722F1121}" dt="2024-05-02T11:29:01.252" v="10808"/>
          <ac:picMkLst>
            <pc:docMk/>
            <pc:sldMk cId="541128767" sldId="329"/>
            <ac:picMk id="25" creationId="{ABF30C71-2CB3-2F37-F269-F7136FFE8CD7}"/>
          </ac:picMkLst>
        </pc:picChg>
        <pc:picChg chg="add mod">
          <ac:chgData name="Weifeng Xu" userId="e7aed605-a3dd-4d5a-a692-a87037af107b" providerId="ADAL" clId="{51BD2A79-80D4-433F-A732-2B17722F1121}" dt="2024-05-02T11:29:07.447" v="10809"/>
          <ac:picMkLst>
            <pc:docMk/>
            <pc:sldMk cId="541128767" sldId="329"/>
            <ac:picMk id="26" creationId="{4E58BB55-9D1B-CD8F-2B9E-5BE801BB4184}"/>
          </ac:picMkLst>
        </pc:picChg>
        <pc:picChg chg="add mod">
          <ac:chgData name="Weifeng Xu" userId="e7aed605-a3dd-4d5a-a692-a87037af107b" providerId="ADAL" clId="{51BD2A79-80D4-433F-A732-2B17722F1121}" dt="2024-05-02T11:27:28.461" v="10774" actId="1076"/>
          <ac:picMkLst>
            <pc:docMk/>
            <pc:sldMk cId="541128767" sldId="329"/>
            <ac:picMk id="1026" creationId="{A5F0A663-1404-B9D3-E3F3-AF5AF0674E6F}"/>
          </ac:picMkLst>
        </pc:picChg>
        <pc:cxnChg chg="add mod">
          <ac:chgData name="Weifeng Xu" userId="e7aed605-a3dd-4d5a-a692-a87037af107b" providerId="ADAL" clId="{51BD2A79-80D4-433F-A732-2B17722F1121}" dt="2024-05-02T11:28:23.454" v="10796" actId="14100"/>
          <ac:cxnSpMkLst>
            <pc:docMk/>
            <pc:sldMk cId="541128767" sldId="329"/>
            <ac:cxnSpMk id="9" creationId="{42829D0A-5262-6096-E0D1-6A35123D6349}"/>
          </ac:cxnSpMkLst>
        </pc:cxnChg>
        <pc:cxnChg chg="add mod">
          <ac:chgData name="Weifeng Xu" userId="e7aed605-a3dd-4d5a-a692-a87037af107b" providerId="ADAL" clId="{51BD2A79-80D4-433F-A732-2B17722F1121}" dt="2024-05-02T11:28:19.917" v="10795" actId="1076"/>
          <ac:cxnSpMkLst>
            <pc:docMk/>
            <pc:sldMk cId="541128767" sldId="329"/>
            <ac:cxnSpMk id="11" creationId="{93743152-BC4A-2ED9-55C1-189640D8FFE1}"/>
          </ac:cxnSpMkLst>
        </pc:cxnChg>
        <pc:cxnChg chg="add mod">
          <ac:chgData name="Weifeng Xu" userId="e7aed605-a3dd-4d5a-a692-a87037af107b" providerId="ADAL" clId="{51BD2A79-80D4-433F-A732-2B17722F1121}" dt="2024-05-02T11:28:19.917" v="10795" actId="1076"/>
          <ac:cxnSpMkLst>
            <pc:docMk/>
            <pc:sldMk cId="541128767" sldId="329"/>
            <ac:cxnSpMk id="13" creationId="{D89B6A25-D11D-C579-D703-79A3B1DAC62E}"/>
          </ac:cxnSpMkLst>
        </pc:cxnChg>
        <pc:cxnChg chg="add mod">
          <ac:chgData name="Weifeng Xu" userId="e7aed605-a3dd-4d5a-a692-a87037af107b" providerId="ADAL" clId="{51BD2A79-80D4-433F-A732-2B17722F1121}" dt="2024-05-02T11:28:41.346" v="10804" actId="14100"/>
          <ac:cxnSpMkLst>
            <pc:docMk/>
            <pc:sldMk cId="541128767" sldId="329"/>
            <ac:cxnSpMk id="15" creationId="{C0E8FA75-F9EF-0357-671B-5B1F9040499A}"/>
          </ac:cxnSpMkLst>
        </pc:cxnChg>
      </pc:sldChg>
      <pc:sldChg chg="modSp add mod">
        <pc:chgData name="Weifeng Xu" userId="e7aed605-a3dd-4d5a-a692-a87037af107b" providerId="ADAL" clId="{51BD2A79-80D4-433F-A732-2B17722F1121}" dt="2024-05-02T11:57:54.865" v="11474" actId="20577"/>
        <pc:sldMkLst>
          <pc:docMk/>
          <pc:sldMk cId="2490422591" sldId="330"/>
        </pc:sldMkLst>
        <pc:spChg chg="mod">
          <ac:chgData name="Weifeng Xu" userId="e7aed605-a3dd-4d5a-a692-a87037af107b" providerId="ADAL" clId="{51BD2A79-80D4-433F-A732-2B17722F1121}" dt="2024-05-02T11:49:38.953" v="11265" actId="20577"/>
          <ac:spMkLst>
            <pc:docMk/>
            <pc:sldMk cId="2490422591" sldId="330"/>
            <ac:spMk id="2" creationId="{77CACAE1-58F0-44BB-49E5-007BE1F75D70}"/>
          </ac:spMkLst>
        </pc:spChg>
        <pc:spChg chg="mod">
          <ac:chgData name="Weifeng Xu" userId="e7aed605-a3dd-4d5a-a692-a87037af107b" providerId="ADAL" clId="{51BD2A79-80D4-433F-A732-2B17722F1121}" dt="2024-05-02T11:57:54.865" v="11474" actId="20577"/>
          <ac:spMkLst>
            <pc:docMk/>
            <pc:sldMk cId="2490422591" sldId="330"/>
            <ac:spMk id="3" creationId="{2FFD0F2C-359D-3C01-B655-8B749CE8A9C8}"/>
          </ac:spMkLst>
        </pc:spChg>
      </pc:sldChg>
      <pc:sldChg chg="addSp modSp new mod">
        <pc:chgData name="Weifeng Xu" userId="e7aed605-a3dd-4d5a-a692-a87037af107b" providerId="ADAL" clId="{51BD2A79-80D4-433F-A732-2B17722F1121}" dt="2024-05-02T12:10:54.401" v="11654" actId="1076"/>
        <pc:sldMkLst>
          <pc:docMk/>
          <pc:sldMk cId="2323589036" sldId="331"/>
        </pc:sldMkLst>
        <pc:spChg chg="mod">
          <ac:chgData name="Weifeng Xu" userId="e7aed605-a3dd-4d5a-a692-a87037af107b" providerId="ADAL" clId="{51BD2A79-80D4-433F-A732-2B17722F1121}" dt="2024-05-02T12:02:39.504" v="11507" actId="20577"/>
          <ac:spMkLst>
            <pc:docMk/>
            <pc:sldMk cId="2323589036" sldId="331"/>
            <ac:spMk id="2" creationId="{EE006AB6-69CD-9C48-D171-4688758935C7}"/>
          </ac:spMkLst>
        </pc:spChg>
        <pc:spChg chg="mod">
          <ac:chgData name="Weifeng Xu" userId="e7aed605-a3dd-4d5a-a692-a87037af107b" providerId="ADAL" clId="{51BD2A79-80D4-433F-A732-2B17722F1121}" dt="2024-05-02T12:10:31.232" v="11652" actId="27636"/>
          <ac:spMkLst>
            <pc:docMk/>
            <pc:sldMk cId="2323589036" sldId="331"/>
            <ac:spMk id="3" creationId="{14C8D5A4-089C-B5B0-4E5B-952B0E0D653E}"/>
          </ac:spMkLst>
        </pc:spChg>
        <pc:picChg chg="add mod modCrop">
          <ac:chgData name="Weifeng Xu" userId="e7aed605-a3dd-4d5a-a692-a87037af107b" providerId="ADAL" clId="{51BD2A79-80D4-433F-A732-2B17722F1121}" dt="2024-05-02T12:10:54.401" v="11654" actId="1076"/>
          <ac:picMkLst>
            <pc:docMk/>
            <pc:sldMk cId="2323589036" sldId="331"/>
            <ac:picMk id="4" creationId="{8B09C8CC-E690-2F7B-7721-EB78CAD34144}"/>
          </ac:picMkLst>
        </pc:picChg>
      </pc:sldChg>
      <pc:sldChg chg="modSp new mod">
        <pc:chgData name="Weifeng Xu" userId="e7aed605-a3dd-4d5a-a692-a87037af107b" providerId="ADAL" clId="{51BD2A79-80D4-433F-A732-2B17722F1121}" dt="2024-05-02T12:18:25.757" v="12050" actId="313"/>
        <pc:sldMkLst>
          <pc:docMk/>
          <pc:sldMk cId="1390408791" sldId="332"/>
        </pc:sldMkLst>
        <pc:spChg chg="mod">
          <ac:chgData name="Weifeng Xu" userId="e7aed605-a3dd-4d5a-a692-a87037af107b" providerId="ADAL" clId="{51BD2A79-80D4-433F-A732-2B17722F1121}" dt="2024-05-02T12:11:46.039" v="11659" actId="20577"/>
          <ac:spMkLst>
            <pc:docMk/>
            <pc:sldMk cId="1390408791" sldId="332"/>
            <ac:spMk id="2" creationId="{FB185B92-389A-6FBD-A17B-BAB5F4EBB1E1}"/>
          </ac:spMkLst>
        </pc:spChg>
        <pc:spChg chg="mod">
          <ac:chgData name="Weifeng Xu" userId="e7aed605-a3dd-4d5a-a692-a87037af107b" providerId="ADAL" clId="{51BD2A79-80D4-433F-A732-2B17722F1121}" dt="2024-05-02T12:18:25.757" v="12050" actId="313"/>
          <ac:spMkLst>
            <pc:docMk/>
            <pc:sldMk cId="1390408791" sldId="332"/>
            <ac:spMk id="3" creationId="{33E8E39F-35D8-D0E5-26FD-11F342D4C1E4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7C216-9C6E-4794-8D9B-4BF18FB91A4C}" type="doc">
      <dgm:prSet loTypeId="urn:microsoft.com/office/officeart/2005/8/layout/chevron1" loCatId="process" qsTypeId="urn:microsoft.com/office/officeart/2005/8/quickstyle/3d3" qsCatId="3D" csTypeId="urn:microsoft.com/office/officeart/2005/8/colors/colorful1" csCatId="colorful" phldr="1"/>
      <dgm:spPr/>
    </dgm:pt>
    <dgm:pt modelId="{1FF3557C-6A6A-475D-A72F-35986474BE78}">
      <dgm:prSet phldrT="[Text]"/>
      <dgm:spPr/>
      <dgm:t>
        <a:bodyPr/>
        <a:lstStyle/>
        <a:p>
          <a:r>
            <a:rPr lang="en-GB" dirty="0"/>
            <a:t>operation  1</a:t>
          </a:r>
          <a:endParaRPr lang="en-US" dirty="0"/>
        </a:p>
      </dgm:t>
    </dgm:pt>
    <dgm:pt modelId="{D5681DBE-9944-42FD-97BC-2F4DC536AA2F}" type="parTrans" cxnId="{CC313A1D-9D81-49BE-89CC-F7A350C14AB8}">
      <dgm:prSet/>
      <dgm:spPr/>
      <dgm:t>
        <a:bodyPr/>
        <a:lstStyle/>
        <a:p>
          <a:endParaRPr lang="en-US"/>
        </a:p>
      </dgm:t>
    </dgm:pt>
    <dgm:pt modelId="{C5D61D64-939F-4198-84CE-B887CC2A1615}" type="sibTrans" cxnId="{CC313A1D-9D81-49BE-89CC-F7A350C14AB8}">
      <dgm:prSet/>
      <dgm:spPr/>
      <dgm:t>
        <a:bodyPr/>
        <a:lstStyle/>
        <a:p>
          <a:endParaRPr lang="en-US"/>
        </a:p>
      </dgm:t>
    </dgm:pt>
    <dgm:pt modelId="{A4BEC42D-4F41-44FB-B478-B9A5F7A1CD12}">
      <dgm:prSet phldrT="[Text]"/>
      <dgm:spPr/>
      <dgm:t>
        <a:bodyPr/>
        <a:lstStyle/>
        <a:p>
          <a:r>
            <a:rPr lang="en-GB" dirty="0"/>
            <a:t>operation  2</a:t>
          </a:r>
          <a:endParaRPr lang="en-US" dirty="0"/>
        </a:p>
      </dgm:t>
    </dgm:pt>
    <dgm:pt modelId="{33D4F1CE-62BB-416C-8FD2-79499AE10B88}" type="parTrans" cxnId="{2450DC72-44D7-4478-99E4-59A620516433}">
      <dgm:prSet/>
      <dgm:spPr/>
      <dgm:t>
        <a:bodyPr/>
        <a:lstStyle/>
        <a:p>
          <a:endParaRPr lang="en-US"/>
        </a:p>
      </dgm:t>
    </dgm:pt>
    <dgm:pt modelId="{FA084074-509B-4DE9-BE3E-409BB87407DC}" type="sibTrans" cxnId="{2450DC72-44D7-4478-99E4-59A620516433}">
      <dgm:prSet/>
      <dgm:spPr/>
      <dgm:t>
        <a:bodyPr/>
        <a:lstStyle/>
        <a:p>
          <a:endParaRPr lang="en-US"/>
        </a:p>
      </dgm:t>
    </dgm:pt>
    <dgm:pt modelId="{66AB3BDD-64CC-41F9-BC75-80EB96E88DFA}">
      <dgm:prSet phldrT="[Text]"/>
      <dgm:spPr/>
      <dgm:t>
        <a:bodyPr/>
        <a:lstStyle/>
        <a:p>
          <a:r>
            <a:rPr lang="en-GB" dirty="0"/>
            <a:t>operation  3</a:t>
          </a:r>
          <a:endParaRPr lang="en-US" dirty="0"/>
        </a:p>
      </dgm:t>
    </dgm:pt>
    <dgm:pt modelId="{0CA4EC8C-C340-4C71-979D-030F67B25319}" type="parTrans" cxnId="{6DB54145-00FC-43ED-86F4-7F41D183AB61}">
      <dgm:prSet/>
      <dgm:spPr/>
      <dgm:t>
        <a:bodyPr/>
        <a:lstStyle/>
        <a:p>
          <a:endParaRPr lang="en-US"/>
        </a:p>
      </dgm:t>
    </dgm:pt>
    <dgm:pt modelId="{3995AD3D-20EF-40E4-87EC-AD34A657E62B}" type="sibTrans" cxnId="{6DB54145-00FC-43ED-86F4-7F41D183AB61}">
      <dgm:prSet/>
      <dgm:spPr/>
      <dgm:t>
        <a:bodyPr/>
        <a:lstStyle/>
        <a:p>
          <a:endParaRPr lang="en-US"/>
        </a:p>
      </dgm:t>
    </dgm:pt>
    <dgm:pt modelId="{FBD89C9A-46D0-40E8-B15D-B2A4E2843F9F}" type="pres">
      <dgm:prSet presAssocID="{2F27C216-9C6E-4794-8D9B-4BF18FB91A4C}" presName="Name0" presStyleCnt="0">
        <dgm:presLayoutVars>
          <dgm:dir/>
          <dgm:animLvl val="lvl"/>
          <dgm:resizeHandles val="exact"/>
        </dgm:presLayoutVars>
      </dgm:prSet>
      <dgm:spPr/>
    </dgm:pt>
    <dgm:pt modelId="{0088288F-315F-4BAA-8465-192DADFE428F}" type="pres">
      <dgm:prSet presAssocID="{1FF3557C-6A6A-475D-A72F-35986474BE7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F30161B-02F3-42F8-9519-A45E84258337}" type="pres">
      <dgm:prSet presAssocID="{C5D61D64-939F-4198-84CE-B887CC2A1615}" presName="parTxOnlySpace" presStyleCnt="0"/>
      <dgm:spPr/>
    </dgm:pt>
    <dgm:pt modelId="{70B7E4AB-4727-4FC8-AD7B-2146C1E22FE8}" type="pres">
      <dgm:prSet presAssocID="{A4BEC42D-4F41-44FB-B478-B9A5F7A1CD1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425EBDA-FD4B-4396-B7A6-C297EC2FC69D}" type="pres">
      <dgm:prSet presAssocID="{FA084074-509B-4DE9-BE3E-409BB87407DC}" presName="parTxOnlySpace" presStyleCnt="0"/>
      <dgm:spPr/>
    </dgm:pt>
    <dgm:pt modelId="{360661A4-9E68-410C-9EA1-BE7133758462}" type="pres">
      <dgm:prSet presAssocID="{66AB3BDD-64CC-41F9-BC75-80EB96E88DF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6E2571A-2D0C-4CB5-BDD5-3B3D7359B427}" type="presOf" srcId="{1FF3557C-6A6A-475D-A72F-35986474BE78}" destId="{0088288F-315F-4BAA-8465-192DADFE428F}" srcOrd="0" destOrd="0" presId="urn:microsoft.com/office/officeart/2005/8/layout/chevron1"/>
    <dgm:cxn modelId="{CC313A1D-9D81-49BE-89CC-F7A350C14AB8}" srcId="{2F27C216-9C6E-4794-8D9B-4BF18FB91A4C}" destId="{1FF3557C-6A6A-475D-A72F-35986474BE78}" srcOrd="0" destOrd="0" parTransId="{D5681DBE-9944-42FD-97BC-2F4DC536AA2F}" sibTransId="{C5D61D64-939F-4198-84CE-B887CC2A1615}"/>
    <dgm:cxn modelId="{E36BD02D-FC28-4C67-92C4-994430EC0010}" type="presOf" srcId="{66AB3BDD-64CC-41F9-BC75-80EB96E88DFA}" destId="{360661A4-9E68-410C-9EA1-BE7133758462}" srcOrd="0" destOrd="0" presId="urn:microsoft.com/office/officeart/2005/8/layout/chevron1"/>
    <dgm:cxn modelId="{C6F04E41-8895-4CE9-B941-A829FD65688E}" type="presOf" srcId="{2F27C216-9C6E-4794-8D9B-4BF18FB91A4C}" destId="{FBD89C9A-46D0-40E8-B15D-B2A4E2843F9F}" srcOrd="0" destOrd="0" presId="urn:microsoft.com/office/officeart/2005/8/layout/chevron1"/>
    <dgm:cxn modelId="{6DB54145-00FC-43ED-86F4-7F41D183AB61}" srcId="{2F27C216-9C6E-4794-8D9B-4BF18FB91A4C}" destId="{66AB3BDD-64CC-41F9-BC75-80EB96E88DFA}" srcOrd="2" destOrd="0" parTransId="{0CA4EC8C-C340-4C71-979D-030F67B25319}" sibTransId="{3995AD3D-20EF-40E4-87EC-AD34A657E62B}"/>
    <dgm:cxn modelId="{2450DC72-44D7-4478-99E4-59A620516433}" srcId="{2F27C216-9C6E-4794-8D9B-4BF18FB91A4C}" destId="{A4BEC42D-4F41-44FB-B478-B9A5F7A1CD12}" srcOrd="1" destOrd="0" parTransId="{33D4F1CE-62BB-416C-8FD2-79499AE10B88}" sibTransId="{FA084074-509B-4DE9-BE3E-409BB87407DC}"/>
    <dgm:cxn modelId="{E2C068CA-B985-4EF0-99EE-DD999C4C1934}" type="presOf" srcId="{A4BEC42D-4F41-44FB-B478-B9A5F7A1CD12}" destId="{70B7E4AB-4727-4FC8-AD7B-2146C1E22FE8}" srcOrd="0" destOrd="0" presId="urn:microsoft.com/office/officeart/2005/8/layout/chevron1"/>
    <dgm:cxn modelId="{1FB8A93A-17B8-4F6D-9372-F9E614D6C658}" type="presParOf" srcId="{FBD89C9A-46D0-40E8-B15D-B2A4E2843F9F}" destId="{0088288F-315F-4BAA-8465-192DADFE428F}" srcOrd="0" destOrd="0" presId="urn:microsoft.com/office/officeart/2005/8/layout/chevron1"/>
    <dgm:cxn modelId="{58E0A220-3BFB-47F4-9737-388A72424B52}" type="presParOf" srcId="{FBD89C9A-46D0-40E8-B15D-B2A4E2843F9F}" destId="{AF30161B-02F3-42F8-9519-A45E84258337}" srcOrd="1" destOrd="0" presId="urn:microsoft.com/office/officeart/2005/8/layout/chevron1"/>
    <dgm:cxn modelId="{3B306D30-4989-468B-9E80-98D5BD5A883C}" type="presParOf" srcId="{FBD89C9A-46D0-40E8-B15D-B2A4E2843F9F}" destId="{70B7E4AB-4727-4FC8-AD7B-2146C1E22FE8}" srcOrd="2" destOrd="0" presId="urn:microsoft.com/office/officeart/2005/8/layout/chevron1"/>
    <dgm:cxn modelId="{5C2F5D9B-4588-4B43-A26A-5ECE01E20DCB}" type="presParOf" srcId="{FBD89C9A-46D0-40E8-B15D-B2A4E2843F9F}" destId="{C425EBDA-FD4B-4396-B7A6-C297EC2FC69D}" srcOrd="3" destOrd="0" presId="urn:microsoft.com/office/officeart/2005/8/layout/chevron1"/>
    <dgm:cxn modelId="{61D37373-0607-4297-8B16-9EE851A56E11}" type="presParOf" srcId="{FBD89C9A-46D0-40E8-B15D-B2A4E2843F9F}" destId="{360661A4-9E68-410C-9EA1-BE71337584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8288F-315F-4BAA-8465-192DADFE428F}">
      <dsp:nvSpPr>
        <dsp:cNvPr id="0" name=""/>
        <dsp:cNvSpPr/>
      </dsp:nvSpPr>
      <dsp:spPr>
        <a:xfrm>
          <a:off x="1686" y="328079"/>
          <a:ext cx="2054206" cy="8216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1</a:t>
          </a:r>
          <a:endParaRPr lang="en-US" sz="2200" kern="1200" dirty="0"/>
        </a:p>
      </dsp:txBody>
      <dsp:txXfrm>
        <a:off x="412527" y="328079"/>
        <a:ext cx="1232524" cy="821682"/>
      </dsp:txXfrm>
    </dsp:sp>
    <dsp:sp modelId="{70B7E4AB-4727-4FC8-AD7B-2146C1E22FE8}">
      <dsp:nvSpPr>
        <dsp:cNvPr id="0" name=""/>
        <dsp:cNvSpPr/>
      </dsp:nvSpPr>
      <dsp:spPr>
        <a:xfrm>
          <a:off x="1850471" y="328079"/>
          <a:ext cx="2054206" cy="82168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2</a:t>
          </a:r>
          <a:endParaRPr lang="en-US" sz="2200" kern="1200" dirty="0"/>
        </a:p>
      </dsp:txBody>
      <dsp:txXfrm>
        <a:off x="2261312" y="328079"/>
        <a:ext cx="1232524" cy="821682"/>
      </dsp:txXfrm>
    </dsp:sp>
    <dsp:sp modelId="{360661A4-9E68-410C-9EA1-BE7133758462}">
      <dsp:nvSpPr>
        <dsp:cNvPr id="0" name=""/>
        <dsp:cNvSpPr/>
      </dsp:nvSpPr>
      <dsp:spPr>
        <a:xfrm>
          <a:off x="3699256" y="328079"/>
          <a:ext cx="2054206" cy="82168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3</a:t>
          </a:r>
          <a:endParaRPr lang="en-US" sz="2200" kern="1200" dirty="0"/>
        </a:p>
      </dsp:txBody>
      <dsp:txXfrm>
        <a:off x="4110097" y="328079"/>
        <a:ext cx="1232524" cy="8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1:55:01.5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6413 0 24575,'3'1'0,"0"-1"0,-1 1 0,1-1 0,0 1 0,0 0 0,0 0 0,-1 1 0,1-1 0,0 1 0,-1-1 0,1 1 0,-1 0 0,0 0 0,4 3 0,33 40 0,-17-18 0,8 3 0,-11-12 0,-1 2 0,0 0 0,-2 0 0,17 27 0,-23-31 0,0-1 0,14 15 0,6 8 0,-23-27 0,-1 0 0,10 24 0,10 18 0,-8-26 0,-1 1 0,-2 1 0,20 52 0,-24-43 0,15 40 0,22 62 0,-8-20 0,-35-106 0,-1 1 0,-1-1 0,3 27 0,-4-26 0,0 0 0,1 1 0,8 21 0,-2-9 0,-2 0 0,7 40 0,-8-34 0,11 36 0,10 56 0,-22-98 0,3 37 0,1 9 0,-6-45 0,0 1 0,-2 40 0,1 20 0,8-30 0,-6-44 0,-1 0 0,1 23 0,-3 5 0,-1-6 0,2 0 0,8 40 0,-6-45 0,-1 0 0,-3 65 0,2 22 0,8-61 0,-6-43 0,-1 1 0,1 22 0,-3 351 0,-2-188 0,0-185 0,-1-1 0,-6 29 0,-2 22 0,-4 31 0,4-35 0,1-6 0,4-34 0,2-1 0,-1 29 0,4-30 0,0 0 0,-1 0 0,-2 0 0,0 0 0,-1 0 0,-1-1 0,-8 24 0,0-6 0,-14 68 0,16-59 0,2-7 0,1-1 0,2 1 0,-1 52 0,6-80 0,0 0 0,-1-1 0,0 1 0,-1-1 0,-1 1 0,-4 11 0,3-11 0,0 1 0,2 0 0,0 0 0,-3 19 0,4-17 0,-1 0 0,0-1 0,-1 1 0,-8 20 0,-7 24 0,-1 2 0,15-50 0,0 1 0,1 0 0,1 1 0,0-1 0,-2 19 0,0 4 0,-1-1 0,-2-1 0,-2 0 0,0 0 0,-19 38 0,12-38 0,13-24 0,-1 0 0,1 0 0,0 0 0,-3 13 0,-16 108 0,21-117 0,-2 1 0,0-1 0,0-1 0,-1 1 0,-11 19 0,-10 24 0,-3 15 0,19-51 0,1 1 0,-12 43 0,15-44 0,0-1 0,-1 1 0,-2-2 0,-9 19 0,5-14 0,-13 40 0,4-15 0,17-37 0,0-1 0,0 1 0,-4 16 0,-1 3 0,-1-1 0,-1 0 0,-1-1 0,-32 49 0,27-46 0,13-22 0,0 0 0,2 1 0,-6 15 0,8-18 0,-2 1 0,1-1 0,-1 0 0,0 0 0,-1 0 0,0 0 0,-8 12 0,-4 2 0,1 2 0,1 0 0,1 0 0,1 1 0,-14 38 0,0 1 0,21-53 0,0-1 0,-1-1 0,-9 12 0,9-12 0,0-1 0,1 1 0,0 0 0,-5 11 0,-32 66 0,34-66 0,-1 0 0,-1-1 0,0 0 0,-20 25 0,-19 33 0,38-55 0,0 2 0,-1-1 0,-1-1 0,-31 39 0,37-51 0,1 0 0,0 0 0,0 1 0,1-1 0,0 1 0,-4 12 0,5-10 0,-2 0 0,0 0 0,-13 19 0,-12 22 0,25-41 0,-1 1 0,-13 17 0,-14 24 0,26-41 0,0 0 0,-16 21 0,-3-1 0,-43 74 0,18-23 0,34-60 0,9-13 0,1 1 0,0 0 0,1 0 0,-7 18 0,9-20 0,0 0 0,-1-1 0,0 0 0,0 0 0,-1 0 0,0 0 0,-1-1 0,-9 8 0,9-8 0,-1-1 0,2 2 0,-1-1 0,1 1 0,1 0 0,0 1 0,-8 15 0,6-9 0,0 0 0,-1-1 0,-1-1 0,-18 23 0,5-8 0,14-18 0,0-1 0,-1 0 0,0-1 0,-17 12 0,15-12 0,1 0 0,-1 1 0,-16 20 0,-20 37 0,33-44 0,0 0 0,-38 39 0,45-53 0,-1 0 0,2 1 0,-1 0 0,1 0 0,1 1 0,0 0 0,0 0 0,-5 17 0,6-19 0,0 1 0,-1-1 0,-1 0 0,1-1 0,-1 1 0,-16 14 0,12-13 0,1 1 0,-16 22 0,9-9 0,-2 0 0,-21 21 0,1-1 0,3 12 0,29-43 0,-1 0 0,-18 21 0,3-6 0,-27 45 0,3-5 0,-50 82 0,77-117 0,16-27 0,0-1 0,-1 0 0,1 0 0,-1-1 0,0 1 0,0-1 0,-11 7 0,11-8 0,0 1 0,0-1 0,0 1 0,0 0 0,1 0 0,0 1 0,0-1 0,0 1 0,0 0 0,-2 6 0,-3 3 0,0 0 0,0-1 0,-1 0 0,-20 20 0,16-18 0,0 1 0,-16 25 0,19-26 0,-1 0 0,-23 25 0,24-29 0,0 0 0,1 1 0,1 0 0,0 1 0,-9 16 0,7-10 0,0 0 0,-2-1 0,-22 25 0,21-26 0,0-1 0,2 2 0,-19 32 0,20-30 0,-2 0 0,0-1 0,-1-1 0,-29 30 0,-12 15 0,2 8 0,9-13 0,-86 91 0,113-131 0,2 0 0,-19 28 0,-16 20 0,-1-16 0,37-36 0,-1 0 0,2 0 0,0 1 0,-20 31 0,26-35 0,-1-1 0,0 0 0,0 0 0,-18 15 0,17-17 0,0 1 0,0 0 0,1 1 0,-14 20 0,18-23 0,-2 0 0,1 0 0,-1 0 0,0-1 0,0 0 0,-1 0 0,-8 6 0,8-7 0,0 0 0,0 1 0,1 0 0,0 0 0,0 0 0,1 1 0,-7 10 0,7-8 0,-1 0 0,0 0 0,-1-1 0,0 0 0,0 0 0,0-1 0,-1 0 0,-1 0 0,-14 10 0,16-12 0,0 1 0,1 0 0,0 1 0,0 0 0,0 0 0,-5 8 0,7-7 0,-1-2 0,0 1 0,-1 0 0,1-1 0,-1 0 0,0-1 0,-9 7 0,8-8 0,0 0 0,0 0 0,1 1 0,0 0 0,0 0 0,0 1 0,0-1 0,1 1 0,0 0 0,0 1 0,1-1 0,-4 8 0,5-9 0,1-1 0,-1 1 0,0-1 0,-1 1 0,1-1 0,-1 0 0,0 0 0,0-1 0,0 1 0,0-1 0,0 0 0,-1 0 0,0 0 0,1-1 0,-11 4 0,-4 3 0,8-2 0,1 1 0,-1 0 0,1 0 0,0 1 0,-9 10 0,9-7 0,-1-2 0,-1 0 0,-17 12 0,-1-2 0,0 1 0,-42 39 0,61-52 0,0 0 0,0 0 0,-1-1 0,-15 7 0,13-7 0,0 0 0,-23 18 0,24-15 0,-1 0 0,-1 0 0,0-2 0,0 0 0,-24 9 0,38-17 0,-46 19 0,-70 39 0,92-45 0,0-1 0,-1-1 0,-46 12 0,42-15 0,0 3 0,-43 19 0,30-5 0,30-16 0,0-1 0,-1-1 0,1 0 0,-1-1 0,-1 0 0,1-1 0,-1-1 0,-16 3 0,9-4 0,1 2 0,0 0 0,0 1 0,-23 11 0,16-6 0,-35 8 0,31-10 0,-43 18 0,24-8 0,-23-1 0,38-11 0,-8 2 0,17-5 0,-47 16 0,44-11 0,-1-1 0,-52 6 0,46-9 0,-16 0 0,-1-2 0,-66-5 0,24 0 0,-18 0 0,-122 5 0,231-3-136,-1 2-1,1-1 1,-1 0-1,1 1 1,-1 0-1,1 0 1,0 1-1,0-1 0,-9 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51:01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00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1108 295 24575,'-1'-1'0,"1"-1"0,-1 1 0,0-1 0,0 1 0,0-1 0,0 1 0,0-1 0,0 1 0,-1 0 0,1 0 0,-1-1 0,1 1 0,-1 0 0,1 0 0,-1 0 0,0 0 0,0 0 0,-2-1 0,-36-13 0,22 12 0,0 1 0,0 0 0,0 0 0,-1 2 0,1 0 0,-23 2 0,-9-1 0,32 0 0,0 1 0,-29 5 0,7-1 0,-62 9 0,-1 1 0,96-14 0,-1 0 0,1 0 0,0 0 0,0 1 0,0 0 0,1 0 0,-1 1 0,1-1 0,0 1 0,-7 6 0,4-4 0,-1-1 0,1 1 0,-16 6 0,17-9 0,-4 1 0,1 0 0,-1 1 0,1 0 0,0 0 0,0 1 0,1 0 0,0 1 0,-16 13 0,20-16 0,0 1 0,0-1 0,-1 0 0,0-1 0,0 1 0,0-1 0,-1 0 0,1 0 0,-1 0 0,-12 2 0,12-3 0,0 0 0,1 0 0,0 0 0,-1 1 0,1 0 0,0 0 0,1 1 0,-1-1 0,1 1 0,0 0 0,0 0 0,-6 6 0,-5 9 0,8-11 0,1 1 0,0 1 0,1-1 0,1 1 0,-7 11 0,12-17 0,0 0 0,0-1 0,0 1 0,1 0 0,-1-1 0,1 1 0,0 0 0,1 0 0,-1-1 0,1 1 0,0 0 0,0-1 0,0 1 0,1-1 0,0 1 0,0-1 0,0 0 0,0 1 0,5 3 0,-3-3 0,0 0 0,1 0 0,0 0 0,-1-1 0,2 1 0,-1-1 0,0 0 0,9 3 0,53 19 0,-29-12 0,107 35 0,-135-46 0,1 1 0,-1-1 0,1 0 0,0 0 0,0-1 0,14 0 0,18 3 0,41 4 0,-50-6 0,-1 2 0,40 7 0,-48-6 0,1-1 0,1-1 0,39 2 0,83-6 0,-54-1 0,18 4 0,122-4 0,-179-6 0,-40 6 0,0-1 0,23 0 0,75 4 0,55-2 0,-100-6 0,-44 4 0,45-2 0,-53 4 0,0 0 0,22-5 0,31-1 0,527 5 0,-291 4 0,-259-2 0,-15-1 0,0 1 0,0 1 0,57 8 0,-54-5 0,0 0 0,0-2 0,0-2 0,42-2 0,5 0 0,389 2 0,-434 2 0,41 4 0,34 2 0,-92-8 0,0 1 0,0 1 0,30 4 0,-15-2 0,0-1 0,0-1 0,0-1 0,41-3 0,7 0 0,551 2 0,-611 1 0,0 1 0,28 4 0,-4 1 0,-4-2 0,-6-1 0,67 3 0,306-8 0,-386 0 0,45-6 0,-45 4 0,43-2 0,241 6 0,-293-1 0,1 1 0,26 5 0,-25-3 0,0-1 0,19 1 0,82-4 0,51 2 0,-102 7 0,-42-5 0,39 2 0,99 4 0,52 10 0,9 9 0,-177-20 0,0-2 0,84 2 0,-108-8 0,0 2 0,25 4 0,-24-3 0,42 2 0,-39-4 0,38 5 0,-39-2 0,41 0 0,-67-4 0,38 0 0,0 1 0,50 7 0,-38-3 0,0-2 0,102-4 0,-56 0 0,23 2 0,131-3 0,-169-5 0,-38 3 0,46 0 0,8 5 0,104-2 0,-189 0 0,0-1 0,0 0 0,0-1 0,16-5 0,-15 4 0,0 0 0,0 1 0,16-2 0,43-9 0,-57 10 0,1 0 0,-1 1 0,31-2 0,117-11 0,-133 12 0,44-10 0,-13 3 0,-2-5 0,-48 13 0,-1 0 0,0 0 0,1 1 0,0 0 0,19-2 0,74 5 0,18-2 0,-67-6 0,-40 4 0,0 1 0,23-1 0,531 2 0,-277 2 0,-268 0 0,44 6 0,-43-4 0,42 2 0,-50-4 0,-1 0 0,24 5 0,30 1 0,-40-6 0,1 0 0,37-2 0,-60 0 0,1 1 0,-1-1 0,0-1 0,0 1 0,0-1 0,0 0 0,-1 0 0,1-1 0,10-5 0,-15 6 0,1 0 0,-1 0 0,0 0 0,0-1 0,0 1 0,0-1 0,-1 1 0,1-1 0,-1 0 0,0 0 0,0 0 0,1-4 0,13-41 0,-1 2 0,-9 32 0,-1 0 0,0-1 0,-2 1 0,0-1 0,-1 0 0,-1 1 0,-1-1 0,-5-27 0,3 33 0,0 0 0,-1 1 0,0-1 0,-1 1 0,0 0 0,-10-13 0,-1 1 0,-25-25 0,34 40 0,1 1 0,-2-1 0,1 1 0,0 0 0,-1 0 0,0 1 0,0-1 0,-1 1 0,1 0 0,-1 1 0,0-1 0,-10-1 0,11 2 0,1-1 0,0 1 0,0-1 0,0 0 0,0 0 0,1 0 0,-5-4 0,-20-10 0,-79-42 0,33 16 0,68 39 0,1 1 0,-1-1 0,0 1 0,-1 0 0,1 1 0,0-1 0,-1 1 0,0 1 0,-16-3 0,-78-10 0,-39-2 0,37 1 0,64 11 0,4-1 0,-69-1 0,-32 7 0,-176-2 0,230-7 0,51 4 0,-42-1 0,47 5 0,-10 1 0,0-2 0,-54-7 0,57 4 0,-1 2 0,0 0 0,-41 4 0,-49-3 0,56-6 0,47 4 0,-45-2 0,-599 5 0,625 2 0,1 1 0,-47 8 0,46-5 0,-78 4 0,97-10 0,-28 0 0,-76 9 0,58-4-204,0-1 0,-95-5 0,49-1 255,95 2-51,1 1 0,0 0 0,-34 7 0,19-4 107,-1-1 1,1-1-1,-1-1 1,-43-4-1,-4 2-83,-180 13-24,181-8 0,-121-3 0,84-3 0,-510 2 0,613-1 0,-1 0 0,-26-5 0,25 3 0,0 1 0,-19-1 0,-92 4 0,-52-2 0,112-6 0,43 3 0,-45 0 0,-1771 3 0,875 2 0,943-2 0,0 0 0,-23-5 0,22 3 0,-44-3 0,48 6 0,-1 0 0,1-2 0,-30-4 0,-146-26 0,85 17 0,89 12 0,-37-2 0,36 4 0,-36-5 0,-97-10 0,-4 0 0,24 1 0,91 7 0,-1 3 0,0 0 0,-75 1 0,-309 5 0,418 0 0,0 0 0,-1 1 0,1 0 0,0 1 0,0 0 0,-22 8 0,1-1 0,10-2-455,0 1 0,-35 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0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24575,'1'8'0,"1"-1"0,-1 1 0,1-1 0,0 1 0,1-1 0,0 0 0,0 0 0,0 0 0,1-1 0,0 1 0,9 11 0,-8-11 0,0 0 0,0 0 0,0 1 0,-1-1 0,-1 1 0,1 1 0,-1-1 0,0 0 0,1 13 0,0 32 0,5 36 0,-4-49 0,-2 1 0,-4 75 0,3 35 0,7-96 0,-5-39 0,-1-1 0,1 22 0,-6 44 0,1-46 0,4 50 0,-2-81 0,0 0 0,0 0 0,0 0 0,1 0 0,-1 0 0,1-1 0,0 1 0,0 0 0,0-1 0,1 0 0,-1 0 0,5 4 0,41 36 0,-15-15 0,-27-22 0,1 0 0,0 0 0,0-1 0,1 0 0,-1-1 0,1 1 0,0-1 0,0-1 0,1 0 0,9 3 0,5-1 0,1-1 0,35 2 0,-40-4 0,0 2 0,-1 0 0,20 7 0,33 7 0,-42-11 0,44 15 0,-45-13 0,50 11 0,61 4 0,-123-21 0,1 0 0,-1 1 0,0 1 0,0 0 0,0 1 0,-1 1 0,0 0 0,0 1 0,-1 1 0,0 0 0,-1 1 0,0 0 0,0 2 0,-1-1 0,0 1 0,-1 1 0,-1 0 0,11 17 0,-7-8 0,0 2 0,-1 0 0,-1 0 0,-2 1 0,0 1 0,8 40 0,-4-12 0,0-3 0,-2 2 0,-3-1 0,-1 1 0,-1 55 0,-6-93 0,1 0 0,5 29 0,3 25 0,4 62 0,-5-58 0,0-14 0,-5-39 0,-1 0 0,0 24 0,-3 736 0,0-765 0,2 1 0,6 26 0,-4-25 0,-1 0 0,0 19 0,-4 17 0,0-40 0,0-1 0,1 1 0,0 0 0,1-1 0,1 1 0,0-1 0,0 1 0,1-1 0,6 14 0,62 114 0,-48-81 0,-19-45 0,1 0 0,0 0 0,2-1 0,-1 1 0,17 22 0,-16-25 0,0 0 0,0 1 0,-2 0 0,1 0 0,-1 1 0,-1-1 0,3 17 0,-4-18 0,0 0 0,0 0 0,1 0 0,0 0 0,1-1 0,0 0 0,1 0 0,0 0 0,0-1 0,12 13 0,11 2 0,-19-17 0,0 1 0,0 0 0,10 12 0,-18-18 0,-1 0 0,1 0 0,-1 0 0,1 0 0,-1 0 0,0 0 0,0 1 0,0-1 0,0 0 0,0 0 0,0 1 0,-1-1 0,1 1 0,-1-1 0,0 1 0,1-1 0,-1 1 0,0-1 0,-1 0 0,1 1 0,-1 4 0,-5 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10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1 286 24575,'8'1'0,"0"-1"0,1 1 0,-1 1 0,0 0 0,0 0 0,0 0 0,0 1 0,14 8 0,3 3 0,29 23 0,-12-8 0,-20-15 0,1-1 0,0 0 0,1-2 0,29 10 0,-46-18 0,1-1 0,0 0 0,0 0 0,0-1 0,0 0 0,0 0 0,0-1 0,0 0 0,0-1 0,0 1 0,0-1 0,0-1 0,0 0 0,-1 0 0,1 0 0,0-1 0,13-7 0,-17 7 0,0-1 0,0 1 0,-1-1 0,1 1 0,-1-1 0,1-1 0,-1 1 0,-1 0 0,1-1 0,-1 1 0,1-1 0,-1 0 0,-1 1 0,1-1 0,-1 0 0,2-9 0,-2 7 0,1 0 0,0 1 0,0-1 0,1 1 0,0-1 0,0 1 0,0 0 0,1 0 0,5-6 0,21-24 0,-1-1 0,33-56 0,-55 83 0,0 0 0,1 0 0,1 1 0,9-9 0,-9 10 0,-1 0 0,0 0 0,-1-1 0,1 0 0,6-13 0,-6 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4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85 24575,'-6'1'0,"0"1"0,0 0 0,0 0 0,0 0 0,0 1 0,0 0 0,1 0 0,-11 8 0,1-1 0,-2 1 0,0 2 0,-19 17 0,19-15 0,-33 22 0,44-34 0,0 1 0,0 0 0,0 0 0,0 0 0,1 0 0,0 1 0,0 0 0,0 0 0,1 0 0,0 1 0,0 0 0,0-1 0,0 1 0,1 1 0,0-1 0,-4 13 0,1 4 0,1 0 0,1 1 0,0-1 0,2 1 0,1 36 0,3-32 0,2 0 0,0-1 0,2 1 0,16 46 0,-20-68 0,0 0 0,1 1 0,0-2 0,1 1 0,-1 0 0,1-1 0,0 1 0,0-1 0,7 6 0,48 38 0,1-1 0,-55-43 0,0 0 0,0 0 0,1-1 0,0 0 0,0 0 0,0 0 0,0-1 0,1 1 0,6 1 0,1-1 0,0-1 0,0 0 0,22 1 0,30 4 0,-31-3 0,46 0 0,40-7 0,138 4 0,-198 8 0,18 0 0,-62-9 0,-1 1 0,20 5 0,-19-3 0,0-1 0,19 1 0,51 6 0,-61-6 0,42 2 0,552-7 0,-596 3 0,0 0 0,1 2 0,31 8 0,-32-5 0,0-2 0,0-1 0,34 1 0,763-6 0,-809-1 0,-1 1 0,1-2 0,0 0 0,-1 0 0,0-1 0,0 0 0,0-1 0,0-1 0,-1 1 0,0-2 0,11-7 0,42-23 0,68-34 0,-69 35 0,-42 23 0,-1-2 0,0 0 0,-1-1 0,-1-1 0,16-19 0,-4 5 0,-26 27 0,1-1 0,-1 1 0,-1-1 0,1 0 0,0 0 0,-1 0 0,0 0 0,-1 0 0,1 0 0,-1-1 0,0 1 0,0-1 0,0-7 0,0-12 0,-4-43 0,1 22 0,2 40 0,0 0 0,0 1 0,-1-1 0,1 0 0,-1 1 0,-1-1 0,1 0 0,-1 1 0,-3-7 0,3 9 0,0-1 0,-1 1 0,1 0 0,-1 0 0,0 0 0,0 1 0,0-1 0,0 1 0,-1 0 0,1 0 0,-1 0 0,1 0 0,-1 0 0,-4-1 0,-6-2 0,0 1 0,-1 0 0,1 1 0,-1 1 0,-23-1 0,-78 4 0,42 2 0,-366-3 0,428-1 0,-1-1 0,1 1 0,-15-5 0,-29-4 0,37 7 0,-1 0 0,1-2 0,0 0 0,1-1 0,-1-1 0,-33-18 0,26 12 0,-57-25 0,71 32 0,-1 1 0,0 0 0,0 1 0,0 1 0,0 0 0,-19-2 0,-35-8 0,49 8 0,-16-6 0,0 1 0,-1 2 0,0 1 0,0 2 0,-42-1 0,38 4 0,2-2 0,-1-1 0,-64-19 0,-1 0 0,64 16 0,23 4 0,-1 1 0,-32-3 0,-39-4 0,62 6 0,-41-2 0,20 7 0,19 0 0,1-2 0,-1 0 0,-50-10 0,44 6 0,0 1 0,0 1 0,0 2 0,-41 4 0,-6-1 0,-319-2 0,393 1 11,0-1 0,1 1 0,-1 0 0,0 0 0,0 1 0,0 0-1,1 0 1,-1 1 0,1 0 0,-10 6 0,-1 2-506,1 1 0,-20 19 0,24-21-6331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5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8838 182 24575,'-1'-1'0,"1"-1"0,-1 1 0,0 0 0,0-1 0,0 1 0,0 0 0,0 0 0,0 0 0,0 0 0,0 0 0,0 0 0,0 0 0,0 0 0,-1 0 0,1 1 0,0-1 0,-1 0 0,1 1 0,-1-1 0,-1 1 0,-30-11 0,11 6 0,1 2 0,-1 1 0,0 0 0,-28 3 0,27 0 0,1-2 0,-1 0 0,-43-8 0,28 0 0,0 2 0,0 1 0,0 2 0,-42 1 0,65 2 0,0 0 0,-28-7 0,-24-2 0,-3 11 0,44 0 0,0-1 0,0-1 0,-42-7 0,-5-5 0,-74-3 0,103 12 0,-20-5 0,36 5 0,-44-2 0,-62-5 0,-10 1 0,-987 11 0,1112 0 0,0 0 0,-27 7 0,27-4 0,-1-1 0,-24 1 0,-10-4 0,14-1 0,-1 2 0,-65 10 0,68-6 0,-1-1 0,0-2 0,-51-5 0,39 1 0,-52 5 0,45 6 0,40-5 0,0-1 0,-19 0 0,-643-1-405,331-4 257,-1131 2 701,1457-1-553,-44-8 0,43 5 0,-42-3 0,-1014 8 0,1065 0 0,0 1 0,-26 5 0,-27 3 0,-18 0 0,59-5 0,-41 1 0,42-5 0,-1 1 0,1 1 0,-50 14 0,-51 37 0,97-44 0,-57 29 0,62-27 0,-66 23 0,66-27 0,0 1 0,-45 25 0,56-27 0,-1 0 0,0 0 0,-28 7 0,30-10 0,-25 12 0,31-12 0,0-1 0,0 0 0,0-1 0,0 1 0,0-1 0,0-1 0,-10 2 0,4-3 0,0 2 0,1-1 0,-1 2 0,1-1 0,-1 2 0,1 0 0,0 0 0,0 1 0,0 1 0,1 0 0,-18 12 0,-63 43-1365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5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24575,'1'27'0,"-2"0"0,-1 0 0,-8 40 0,4-36 0,6-24 0,-1-1 0,0 1 0,-1-1 0,0 1 0,0-1 0,0 0 0,-1 0 0,1 0 0,-1 0 0,-1 0 0,1 0 0,-8 7 0,-5 6 0,-27 23 0,43-42 0,-1 1 0,0-1 0,0 1 0,0-1 0,1 1 0,-1-1 0,0 1 0,1 0 0,-1-1 0,0 1 0,1 0 0,-1-1 0,1 1 0,-1 0 0,1 0 0,-1 0 0,1 0 0,0-1 0,-1 1 0,1 0 0,0 0 0,0 0 0,0 0 0,0 0 0,0 1 0,0-1 0,1 0 0,0 0 0,-1 0 0,1-1 0,0 1 0,0 0 0,0-1 0,-1 1 0,1 0 0,0-1 0,0 1 0,0-1 0,0 0 0,0 1 0,0-1 0,0 0 0,0 0 0,2 1 0,57 2 0,-56-3 0,340-2-1365,-327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8:00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340 181 24575,'-1'2'0,"0"1"0,0 0 0,-1 0 0,1-1 0,-1 1 0,0-1 0,0 0 0,0 1 0,0-1 0,0 0 0,0 0 0,0 0 0,-1-1 0,1 1 0,-1 0 0,1-1 0,-6 2 0,-7 7 0,-3 2 0,0 0 0,-1-1 0,-23 9 0,18-9 0,-33 21 0,52-27 0,0 0 0,0 1 0,0 0 0,1 0 0,0 0 0,0 1 0,1-1 0,-1 1 0,-3 11 0,-6 11 0,5-13 0,1 0 0,1 1 0,0 0 0,1 1 0,1-1 0,-4 35 0,4 109 0,5-103 0,-1-55 0,0 1 0,0-1 0,0 0 0,1 0 0,-1 1 0,1-1 0,0 0 0,-1 0 0,2 0 0,-1 0 0,0 0 0,1 0 0,-1 0 0,1 0 0,0-1 0,0 1 0,0-1 0,0 1 0,0-1 0,0 0 0,1 0 0,-1 1 0,1-2 0,0 1 0,0 0 0,-1-1 0,1 1 0,0-1 0,0 0 0,1 0 0,-1 0 0,0 0 0,0-1 0,0 1 0,0-1 0,1 0 0,3 0 0,78 9 0,51 1 0,-109-9 0,46 8 0,-45-4 0,44 0 0,-34-5 0,1-1 0,1 2 0,75 11 0,-67-5 0,0-3 0,0-2 0,61-4 0,-13-1 0,-79 3 0,8 1 0,1-1 0,-1-2 0,50-9 0,-43 5 0,1 2 0,0 1 0,0 2 0,47 4 0,1 0 0,-58-3 0,-1-1 0,1-1 0,37-7 0,-26 3 0,0 2 0,1 2 0,-1 1 0,40 4 0,7-1 0,439-2 0,-505-1 0,0-1 0,26-5 0,27-4 0,515 10 0,-285 3 0,702-2 0,-976 1 0,0 2 0,0 0 0,33 10 0,-34-7 0,2-1 0,-1-1 0,35 2 0,581-7 0,-626 1 0,1 2 0,-1 0 0,15 4 0,-14-2 0,1-1 0,20 1 0,5-3 0,-6-1 0,-1 2 0,37 6 0,-44-4 0,43 1 0,-45-4 0,-1 0 0,38 8 0,57 12 0,-103-18 0,0 0 0,0-1 0,0-1 0,25 0 0,-35-1 0,1-1 0,-1 0 0,0 0 0,1 0 0,-1-1 0,0 0 0,0 0 0,0 0 0,0-1 0,0 0 0,-1 0 0,1-1 0,-1 1 0,5-6 0,-1 3 0,-1 0 0,1 0 0,1 1 0,-1 0 0,1 1 0,0 0 0,0 1 0,0 0 0,0 0 0,21-2 0,-14 2 0,0-1 0,30-12 0,-44 15 0,9-4 0,0-1 0,20-12 0,-28 15 0,0 0 0,-1 0 0,1 0 0,-1-1 0,0 1 0,0-1 0,0 0 0,-1 0 0,1 0 0,-1 0 0,3-8 0,18-53 0,-13 34 0,1 0 0,1 1 0,24-42 0,-29 62 0,0-1 0,0-1 0,-1 1 0,-1-1 0,0 0 0,-1 0 0,0 0 0,0-1 0,-2 0 0,1 1 0,0-21 0,-3 25 0,-1 0 0,1 0 0,-1 1 0,-1-1 0,1 0 0,-1 0 0,-1 1 0,1-1 0,-1 1 0,-1 0 0,1 0 0,-1 0 0,0 0 0,-1 1 0,0-1 0,0 1 0,0 0 0,-7-5 0,-2-5 0,-1 1 0,-28-22 0,15 19 0,0 1 0,-1 2 0,-1 0 0,-33-10 0,26 10 0,21 9 0,1 0 0,-1 1 0,-29-6 0,-156-26 0,61 15 0,86 13 0,34 5 0,-1 1 0,-24-1 0,-836 5 0,857 0 0,-42 8 0,-19 1 0,23-9-91,-1 0-162,-65 9 0,38-2 253,-159-6 0,118-4 0,-711 2 597,827 1-597,0 0 0,-26 7 0,-27 2 0,55-9 0,-11-1 0,0 1 0,-43 9 0,41-5 0,-40 1 0,-14 3 0,50-5 0,-1-1 0,-59-3 0,-19 2 0,55 7 0,39-5 0,0-1 0,-21 1 0,-42-4 0,38-1 0,0 2 0,-63 10 0,75-7 0,0-1 0,-55-3 0,-17 2 0,46 7 0,39-5 0,0-2 0,-21 2 0,-96-5 0,-56 2 0,134 9 0,39-7 0,0 0 0,-21 1 0,-5-3 0,17-1 0,0 0 0,1 2 0,-33 7 0,42-7 0,1 0 0,-1-1 0,1 0 0,-1-1 0,0-1 0,1 0 0,-1-1 0,-18-5 0,16 4 0,-259-54 0,102 30-1365,165 27-5461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8:0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40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1:55:03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435 1 24575,'0'4'0,"0"0"0,-1 0 0,0 0 0,0 0 0,0 0 0,0 0 0,-1 0 0,1 0 0,-1 0 0,0 0 0,0-1 0,-1 1 0,1-1 0,-6 6 0,-4 4 0,-2-1 0,-18 14 0,20-17 0,0 1 0,-15 15 0,22-18 0,-1 0 0,0 0 0,-1-1 0,0 0 0,0 0 0,0-1 0,-1 0 0,1 0 0,-13 5 0,11-5 0,0 0 0,0 1 0,1 0 0,-12 11 0,16-13 0,-1 1 0,0-1 0,-1 0 0,1 0 0,-1 0 0,0-1 0,0 0 0,0 0 0,0 0 0,0-1 0,-14 4 0,12-5 0,0 0 0,-1 1 0,1 0 0,0 1 0,-13 5 0,20-7 0,0-1 0,0 1 0,0-1 0,0 1 0,0-1 0,0 1 0,0 0 0,0-1 0,0 1 0,0 0 0,0 0 0,0 0 0,0 0 0,0 0 0,1 0 0,-1 0 0,0 0 0,1 0 0,-1 0 0,1 0 0,-1 1 0,1-1 0,0 0 0,-1 0 0,1 0 0,0 1 0,0-1 0,0 0 0,0 0 0,0 1 0,0-1 0,0 0 0,0 0 0,1 0 0,-1 1 0,0-1 0,1 0 0,-1 0 0,1 0 0,-1 0 0,1 0 0,0 1 0,-1-1 0,1 0 0,0 0 0,0-1 0,0 1 0,1 2 0,12 10 0,1 0 0,0 0 0,1-2 0,0 0 0,1 0 0,26 11 0,-18-8 0,-16-9 0,-1 1 0,0 0 0,0 0 0,0 1 0,-1 1 0,0-1 0,7 11 0,6 5 0,-14-18 0,0 0 0,0 0 0,0 0 0,0-1 0,13 6 0,23 17 0,-30-17-1365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3:59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1255 54 24575,'-339'0'0,"326"0"0,0 1 0,1 0 0,0 2 0,0-1 0,0 2 0,-1-1 0,-12 7 0,-4 6 0,21-11 0,0-1 0,0 1 0,-1-1 0,0-1 0,-11 4 0,-123 35 0,134-40 0,3 2 0,-1-2 0,1 1 0,0 2 0,-1-1 0,1 0 0,1 0 0,0 1 0,-7 6 0,7-6 0,-1 0 0,1 0 0,0-1 0,-1 1 0,0-1 0,0-1 0,0 0 0,-14 6 0,11-5 0,-1-1 0,1 1 0,0 1 0,-1-1 0,1 2 0,1 0 0,0 0 0,0 0 0,-8 9 0,-5 7 0,-30 43 0,25-30 0,11-15 0,10-12 0,-1 0 0,0-1 0,0 0 0,0 0 0,-11 8 0,12-10 0,0 0 0,1 0 0,-1 1 0,2-1 0,-1 1 0,0 0 0,1 0 0,0 0 0,0 1 0,-2 8 0,-11 22 0,-37 78 0,43-89 0,2-7 0,1 0 0,1 1 0,1 1 0,0-2 0,1 2 0,2 0 0,-1 37 0,3-38 0,-2 0 0,-5 21 0,4-20 0,-2 37 0,5-51 0,0 0 0,1 0 0,0 0 0,-1 0 0,2 0 0,0 0 0,0-1 0,1 1 0,3 9 0,14 22 0,-14-23 0,1-1 0,2 0 0,-1 0 0,1 0 0,14 15 0,-15-21 0,2-1 0,-1 1 0,1-2 0,14 9 0,24 17 0,2 5 0,59 34 0,-102-68 0,0 1 0,0-2 0,-1 1 0,2-1 0,-1 0 0,8 1 0,-7-2 0,1 1 0,-2 0 0,1 0 0,0 1 0,7 4 0,38 26 0,-33-19 0,0-3 0,23 12 0,87 46 0,-71-38 0,-42-22 0,0 0 0,0-1 0,1-1 0,0-1 0,26 7 0,-27-9 0,0 1 0,0 1 0,29 15 0,-23-11 0,27 10 0,66 23 0,-91-37 0,118 30 0,-109-29 0,-18-3 0,1-1 0,0-1 0,18 1 0,-4-3 0,0 1 0,44 7 0,43 9 0,-76-11 0,1-3 0,80-3 0,-43-2 0,546 2 0,-606-2 0,1 1 0,22-7 0,-9 2 0,52-11 0,-42 8 0,48-17 0,-55 13 0,-27 9 0,0 0 0,1 1 0,-1 0 0,0 1 0,19-3 0,-8 4 0,41-7 0,-56 7 0,0-1 0,-1 0 0,0 1 0,1-2 0,0 1 0,-1-1 0,1 1 0,-1-1 0,0-1 0,-1 1 0,1 0 0,4-6 0,6-15 0,-14 20 0,1 0 0,0 1 0,0-1 0,1 1 0,-1 0 0,4-4 0,89-101 0,-87 99 0,0-1 0,13-21 0,7-9 0,-14 23 0,-3 5 0,0 0 0,-1-1 0,-1 0 0,13-25 0,-10 15 0,19-29 0,-20 36 0,-1 0 0,0 0 0,-2-2 0,7-17 0,2-15 0,-6 22 0,10-47 0,-7-40 0,-10 79 0,-1-1 0,-3-56 0,-1 38 0,-1 31 0,-2 1 0,0-1 0,-1 1 0,-16-44 0,13 42 0,3 13 0,-1 0 0,-1-1 0,-8-12 0,1 1 0,9 16 0,-1 0 0,0 0 0,-11-11 0,12 14 0,-1-1 0,1 0 0,0-1 0,1 2 0,0-2 0,-1 0 0,-3-9 0,3 7 0,0 1 0,-1-1 0,1 2 0,-1-1 0,-1 1 0,1 0 0,-2 0 0,-14-11 0,0 0 0,13 9 0,-4-4 0,-1 1 0,-1 0 0,-1 1 0,-30-18 0,31 20 0,-28-20 0,-2-2 0,-128-53 0,136 63 0,32 17 0,-1 1 0,0-1 0,1 1 0,-1 0 0,0 0 0,0 1 0,0 0 0,-10-2 0,-84-13 0,65 9 0,-15-1 0,-6 0 0,42 6 0,-1 0 0,-18 0 0,-481 2 0,249 3 0,-57-2-1365,308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2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24575,'-1'83'0,"3"89"0,6-116 0,-5-35 0,3 37 0,-8 47 0,3 78 0,2-166 0,0 1 0,9 25 0,-8-29 0,0 1 0,-1 0 0,0 1 0,1 15 0,-6 70-1365,2-86-5461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24575,'3'0'0,"0"1"0,0 1 0,0-1 0,0-1 0,-1 2 0,1 0 0,0-1 0,4 3 0,6 5 0,13 5 0,-2 1 0,39 29 0,-21-13 0,-34-25 0,0 1 0,0 1 0,-1-1 0,0 0 0,-1 2 0,12 15 0,-17-21 0,0-1 0,1-1 0,-1 2 0,1-2 0,0 1 0,-1 0 0,1-1 0,0 1 0,0 0 0,0-2 0,0 2 0,0-1 0,0 1 0,1-2 0,-1 1 0,0 0 0,0 0 0,6 0 0,-4 0 0,0-1 0,0 0 0,1 0 0,-1-1 0,0 0 0,1 0 0,-1 0 0,0 0 0,6-3 0,5-2 0,0-3 0,-1 1 0,0-1 0,14-11 0,47-39 0,-27 22 0,-37 29 0,0 1 0,0-1 0,1 2 0,0 0 0,0 0 0,17-5 0,-24 9-151,-1 0-1,1 0 0,-1 0 0,1 0 1,-1-2-1,0 2 0,0-2 1,4-3-1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3033 1 24575,'5'0'0,"1"1"0,0-1 0,0 1 0,0 1 0,0-1 0,-1 1 0,1 0 0,-1 0 0,1 1 0,-1-1 0,0 1 0,0 0 0,0 1 0,0-1 0,5 6 0,-4-2 0,0-1 0,0 1 0,0 0 0,-1 1 0,0-1 0,0 1 0,-1 0 0,0 0 0,4 12 0,8 24 0,3 0 0,2-2 0,29 45 0,-32-51 0,-2 1 0,-1 1 0,-2 1 0,9 43 0,-19-72 0,18 92 0,-16-70 0,-1 1 0,-2 0 0,-1 1 0,-4 36 0,1 7 0,4 16 0,-4 101 0,0-183 0,-1-1 0,1 1 0,-2 0 0,-7 18 0,-8 23 0,10-19 0,-2 0 0,-1-1 0,-22 43 0,-59 85 0,65-101 0,5-6 0,18-45 0,-7 14 0,-2 1 0,-24 30 0,11-19 0,-26 45 0,7-10 0,22-35 0,-95 123 0,102-139 0,-32 25 0,31-29 0,2 1 0,-22 24 0,17-17 0,-1 0 0,-44 32 0,55-44 0,-18 12 0,-4 4 0,-47 46 0,49-47 0,25-21 0,1-1 0,1 1 0,-1 0 0,0 0 0,1 0 0,-5 6 0,1 0 0,-1 0 0,-1-1 0,1 0 0,-12 8 0,-17 16 0,-17 10 0,17-14 0,-73 53 0,-12 10 0,105-79 0,1-1 0,-2-1 0,0 0 0,0-2 0,-35 13 0,26-13 0,19-7 0,0 1 0,0 0 0,0 1 0,1 0 0,-1 0 0,1 0 0,-8 7 0,-175 130 0,179-133 0,0 0 0,-23 11 0,24-14 0,-1 1 0,1 1 0,1 0 0,-12 9 0,12-8 0,0 0 0,-1-1 0,0-1 0,0 0 0,0 0 0,-1-1 0,1-1 0,-1 0 0,-14 3 0,14-3 0,-80 26 0,80-26 0,-1 1 0,1 0 0,0 0 0,0 1 0,1 1 0,-18 13 0,16-11 0,-1 0 0,0-1 0,-27 11 0,-84 32 0,115-46 0,0 0 0,0 0 0,1 1 0,0 1 0,0 0 0,0 0 0,1 1 0,0 0 0,0 0 0,-11 17 0,16-22 0,-1 0 0,1 0 0,-1 0 0,0 0 0,0 0 0,0-1 0,0 0 0,0 0 0,0 0 0,-1 0 0,1-1 0,0 1 0,-1-1 0,0 0 0,1-1 0,-6 1 0,-36 11 0,23 0 0,1 1 0,1 1 0,0 1 0,1 1 0,0 1 0,-29 32 0,20-20 0,-48 38 0,32-30 0,32-24 0,-2-1 0,-15 11 0,16-13 0,1 1 0,0 0 0,0 1 0,2 1 0,-20 25 0,21-25 0,0 1 0,-2-1 0,1-1 0,-2 0 0,-26 19 0,28-23-1365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2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24575,'1'0'0,"0"1"0,0-1 0,0 0 0,0 1 0,0-1 0,-1 1 0,1-1 0,0 1 0,0 0 0,-1-1 0,1 1 0,0 0 0,-1-1 0,1 1 0,0 0 0,-1 0 0,1 0 0,-1 0 0,0-1 0,1 1 0,-1 0 0,0 0 0,1 0 0,-1 0 0,0 0 0,0 0 0,0 2 0,4 30 0,-4-29 0,2 288 0,-3-150 0,1-138 0,0 0 0,1 0 0,-1 0 0,1 0 0,0-1 0,1 1 0,-1 0 0,0 0 0,1-1 0,0 1 0,0-1 0,0 1 0,0-1 0,1 0 0,0 0 0,-1 0 0,1 0 0,0 0 0,0-1 0,0 1 0,1-1 0,-1 0 0,6 3 0,8 4 0,1-2 0,1 0 0,32 8 0,-12-4 0,-6-2-1365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24575,'1'3'0,"-1"-1"0,1 0 0,0 1 0,0-1 0,0 0 0,1 0 0,-1 0 0,0 0 0,1 0 0,-1 0 0,4 3 0,9 14 0,40 127 0,13 29 0,-51-138 0,1 2 0,28 45 0,20 37 0,35 66 0,-64-124 0,-22-35 0,30 40 0,-19-32 0,20 40 0,-9-15 0,-10-4 0,-21-44 0,0 0 0,1-1 0,8 13 0,-1-5 0,-1 0 0,-1 1 0,11 30 0,20 73 0,16 37 0,-53-147 0,26 59 0,-23-57 0,0 1 0,-1 0 0,7 26 0,-4 4 0,2-1 0,33 79 0,-33-93 0,-1 0 0,-2 1 0,8 56 0,3 6 0,-15-63 0,-1-1 0,-2 1 0,-1 0 0,-4 42 0,1 4 0,2 700 0,-1-762 0,-1-1 0,-6 28 0,5-27 0,0 1 0,-1 19 0,3-18 0,-2-1 0,-4 19 0,4-19 0,0 1 0,-1 20 0,0 113-1365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24575,'1'8'0,"1"0"0,0 0 0,0 0 0,0 0 0,1 0 0,1 0 0,-1-1 0,1 0 0,0 0 0,1 0 0,8 10 0,18 34 0,-3-3 0,-20-36 0,-1 0 0,0 0 0,8 22 0,-12-24 0,1 0 0,-1 0 0,2 0 0,0-1 0,0 0 0,6 9 0,-10-16 0,1-1 0,-1 1 0,1-1 0,-1 1 0,1-1 0,-1 1 0,1-1 0,0 0 0,0 0 0,0 0 0,-1 0 0,1 0 0,0 0 0,0 0 0,0-1 0,1 1 0,-1-1 0,0 1 0,0-1 0,0 0 0,0 0 0,0 0 0,0 0 0,1 0 0,-1-1 0,0 1 0,0-1 0,0 1 0,0-1 0,0 0 0,0 1 0,0-1 0,0 0 0,-1-1 0,1 1 0,2-1 0,5-5 0,-1 0 0,0 0 0,0-1 0,-1 0 0,11-15 0,-12 15 0,0 1 0,0 0 0,0 0 0,1 0 0,0 0 0,0 1 0,1 1 0,8-6 0,44-31 0,-39 31-40,-1-2-1,0 0 1,35-31-1,-24 19-1162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666666"/>
                </a:solidFill>
                <a:effectLst/>
                <a:latin typeface="Roboto Slab"/>
              </a:rPr>
              <a:t>all metadata changes to a file system are logged to ensure the consistent recovery of critical file system structures after a system crash.</a:t>
            </a:r>
          </a:p>
          <a:p>
            <a:r>
              <a:rPr lang="en-US" dirty="0"/>
              <a:t>https://dfir.ru/2019/02/16/how-the-logfile-works/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  <a:p>
            <a:r>
              <a:rPr lang="en-US" dirty="0"/>
              <a:t>https://github.com/frankwxu/digital-forensics-lab/blob/main/NIST_Data_Leakage_Case/NIST_Answers/lab_generated_file/LogFile.zip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3" Type="http://schemas.openxmlformats.org/officeDocument/2006/relationships/image" Target="../media/image23.jpeg"/><Relationship Id="rId21" Type="http://schemas.openxmlformats.org/officeDocument/2006/relationships/image" Target="../media/image30.png"/><Relationship Id="rId7" Type="http://schemas.openxmlformats.org/officeDocument/2006/relationships/customXml" Target="../ink/ink4.xml"/><Relationship Id="rId12" Type="http://schemas.openxmlformats.org/officeDocument/2006/relationships/image" Target="../media/image26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5.png"/><Relationship Id="rId5" Type="http://schemas.openxmlformats.org/officeDocument/2006/relationships/customXml" Target="../ink/ink3.xml"/><Relationship Id="rId15" Type="http://schemas.openxmlformats.org/officeDocument/2006/relationships/customXml" Target="../ink/ink7.xml"/><Relationship Id="rId10" Type="http://schemas.openxmlformats.org/officeDocument/2006/relationships/image" Target="../media/image230.png"/><Relationship Id="rId19" Type="http://schemas.openxmlformats.org/officeDocument/2006/relationships/customXml" Target="../ink/ink9.xml"/><Relationship Id="rId4" Type="http://schemas.openxmlformats.org/officeDocument/2006/relationships/image" Target="../media/image24.png"/><Relationship Id="rId9" Type="http://schemas.openxmlformats.org/officeDocument/2006/relationships/customXml" Target="../ink/ink5.xml"/><Relationship Id="rId1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6sjdecon9c1f7rl/mft.csv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1.xml"/><Relationship Id="rId18" Type="http://schemas.openxmlformats.org/officeDocument/2006/relationships/customXml" Target="../ink/ink12.xml"/><Relationship Id="rId3" Type="http://schemas.openxmlformats.org/officeDocument/2006/relationships/image" Target="../media/image51.png"/><Relationship Id="rId21" Type="http://schemas.openxmlformats.org/officeDocument/2006/relationships/image" Target="../media/image57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11" Type="http://schemas.openxmlformats.org/officeDocument/2006/relationships/diagramData" Target="../diagrams/data1.xml"/><Relationship Id="rId5" Type="http://schemas.openxmlformats.org/officeDocument/2006/relationships/customXml" Target="../ink/ink10.xml"/><Relationship Id="rId15" Type="http://schemas.microsoft.com/office/2007/relationships/diagramDrawing" Target="../diagrams/drawing1.xml"/><Relationship Id="rId10" Type="http://schemas.openxmlformats.org/officeDocument/2006/relationships/image" Target="../media/image56.png"/><Relationship Id="rId19" Type="http://schemas.openxmlformats.org/officeDocument/2006/relationships/image" Target="../media/image55.png"/><Relationship Id="rId4" Type="http://schemas.openxmlformats.org/officeDocument/2006/relationships/image" Target="../media/image52.png"/><Relationship Id="rId14" Type="http://schemas.openxmlformats.org/officeDocument/2006/relationships/diagramColors" Target="../diagrams/colors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3" Type="http://schemas.openxmlformats.org/officeDocument/2006/relationships/customXml" Target="../ink/ink14.xml"/><Relationship Id="rId12" Type="http://schemas.openxmlformats.org/officeDocument/2006/relationships/image" Target="../media/image62.png"/><Relationship Id="rId17" Type="http://schemas.openxmlformats.org/officeDocument/2006/relationships/customXml" Target="../ink/ink19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6.xml"/><Relationship Id="rId5" Type="http://schemas.openxmlformats.org/officeDocument/2006/relationships/customXml" Target="../ink/ink15.xml"/><Relationship Id="rId15" Type="http://schemas.openxmlformats.org/officeDocument/2006/relationships/customXml" Target="../ink/ink18.xm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24.xml"/><Relationship Id="rId18" Type="http://schemas.openxmlformats.org/officeDocument/2006/relationships/image" Target="../media/image421.png"/><Relationship Id="rId3" Type="http://schemas.openxmlformats.org/officeDocument/2006/relationships/image" Target="../media/image67.png"/><Relationship Id="rId7" Type="http://schemas.openxmlformats.org/officeDocument/2006/relationships/customXml" Target="../ink/ink21.xml"/><Relationship Id="rId12" Type="http://schemas.openxmlformats.org/officeDocument/2006/relationships/image" Target="../media/image390.png"/><Relationship Id="rId17" Type="http://schemas.openxmlformats.org/officeDocument/2006/relationships/customXml" Target="../ink/ink26.xml"/><Relationship Id="rId2" Type="http://schemas.openxmlformats.org/officeDocument/2006/relationships/image" Target="../media/image66.png"/><Relationship Id="rId16" Type="http://schemas.openxmlformats.org/officeDocument/2006/relationships/image" Target="../media/image41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380.png"/><Relationship Id="rId19" Type="http://schemas.openxmlformats.org/officeDocument/2006/relationships/customXml" Target="../ink/ink27.xml"/><Relationship Id="rId4" Type="http://schemas.openxmlformats.org/officeDocument/2006/relationships/image" Target="../media/image68.png"/><Relationship Id="rId9" Type="http://schemas.openxmlformats.org/officeDocument/2006/relationships/customXml" Target="../ink/ink22.xml"/><Relationship Id="rId14" Type="http://schemas.openxmlformats.org/officeDocument/2006/relationships/image" Target="../media/image401.png"/></Relationships>
</file>

<file path=ppt/slides/_rels/slide3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0.png"/><Relationship Id="rId39" Type="http://schemas.openxmlformats.org/officeDocument/2006/relationships/customXml" Target="../ink/ink41.xml"/><Relationship Id="rId21" Type="http://schemas.openxmlformats.org/officeDocument/2006/relationships/customXml" Target="../ink/ink32.xml"/><Relationship Id="rId34" Type="http://schemas.openxmlformats.org/officeDocument/2006/relationships/image" Target="../media/image500.png"/><Relationship Id="rId42" Type="http://schemas.openxmlformats.org/officeDocument/2006/relationships/image" Target="../media/image540.png"/><Relationship Id="rId47" Type="http://schemas.openxmlformats.org/officeDocument/2006/relationships/customXml" Target="../ink/ink45.xml"/><Relationship Id="rId50" Type="http://schemas.openxmlformats.org/officeDocument/2006/relationships/image" Target="../media/image580.png"/><Relationship Id="rId55" Type="http://schemas.openxmlformats.org/officeDocument/2006/relationships/customXml" Target="../ink/ink49.xml"/><Relationship Id="rId2" Type="http://schemas.openxmlformats.org/officeDocument/2006/relationships/image" Target="../media/image69.png"/><Relationship Id="rId16" Type="http://schemas.openxmlformats.org/officeDocument/2006/relationships/image" Target="../media/image410.png"/><Relationship Id="rId29" Type="http://schemas.openxmlformats.org/officeDocument/2006/relationships/customXml" Target="../ink/ink36.xml"/><Relationship Id="rId24" Type="http://schemas.openxmlformats.org/officeDocument/2006/relationships/image" Target="../media/image450.png"/><Relationship Id="rId32" Type="http://schemas.openxmlformats.org/officeDocument/2006/relationships/image" Target="../media/image490.png"/><Relationship Id="rId37" Type="http://schemas.openxmlformats.org/officeDocument/2006/relationships/customXml" Target="../ink/ink40.xml"/><Relationship Id="rId40" Type="http://schemas.openxmlformats.org/officeDocument/2006/relationships/image" Target="../media/image530.png"/><Relationship Id="rId45" Type="http://schemas.openxmlformats.org/officeDocument/2006/relationships/customXml" Target="../ink/ink44.xml"/><Relationship Id="rId53" Type="http://schemas.openxmlformats.org/officeDocument/2006/relationships/customXml" Target="../ink/ink48.xml"/><Relationship Id="rId58" Type="http://schemas.openxmlformats.org/officeDocument/2006/relationships/image" Target="../media/image620.png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470.png"/><Relationship Id="rId36" Type="http://schemas.openxmlformats.org/officeDocument/2006/relationships/image" Target="../media/image510.png"/><Relationship Id="rId49" Type="http://schemas.openxmlformats.org/officeDocument/2006/relationships/customXml" Target="../ink/ink46.xml"/><Relationship Id="rId57" Type="http://schemas.openxmlformats.org/officeDocument/2006/relationships/customXml" Target="../ink/ink50.xml"/><Relationship Id="rId19" Type="http://schemas.openxmlformats.org/officeDocument/2006/relationships/customXml" Target="../ink/ink31.xml"/><Relationship Id="rId31" Type="http://schemas.openxmlformats.org/officeDocument/2006/relationships/customXml" Target="../ink/ink37.xml"/><Relationship Id="rId44" Type="http://schemas.openxmlformats.org/officeDocument/2006/relationships/image" Target="../media/image550.png"/><Relationship Id="rId52" Type="http://schemas.openxmlformats.org/officeDocument/2006/relationships/image" Target="../media/image590.png"/><Relationship Id="rId60" Type="http://schemas.openxmlformats.org/officeDocument/2006/relationships/image" Target="../media/image630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35.xml"/><Relationship Id="rId30" Type="http://schemas.openxmlformats.org/officeDocument/2006/relationships/image" Target="../media/image480.png"/><Relationship Id="rId35" Type="http://schemas.openxmlformats.org/officeDocument/2006/relationships/customXml" Target="../ink/ink39.xml"/><Relationship Id="rId43" Type="http://schemas.openxmlformats.org/officeDocument/2006/relationships/customXml" Target="../ink/ink43.xml"/><Relationship Id="rId48" Type="http://schemas.openxmlformats.org/officeDocument/2006/relationships/image" Target="../media/image570.png"/><Relationship Id="rId56" Type="http://schemas.openxmlformats.org/officeDocument/2006/relationships/image" Target="../media/image610.png"/><Relationship Id="rId51" Type="http://schemas.openxmlformats.org/officeDocument/2006/relationships/customXml" Target="../ink/ink47.xml"/><Relationship Id="rId3" Type="http://schemas.openxmlformats.org/officeDocument/2006/relationships/customXml" Target="../ink/ink28.xml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33" Type="http://schemas.openxmlformats.org/officeDocument/2006/relationships/customXml" Target="../ink/ink38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59" Type="http://schemas.openxmlformats.org/officeDocument/2006/relationships/customXml" Target="../ink/ink51.xml"/><Relationship Id="rId20" Type="http://schemas.openxmlformats.org/officeDocument/2006/relationships/image" Target="../media/image430.png"/><Relationship Id="rId41" Type="http://schemas.openxmlformats.org/officeDocument/2006/relationships/customXml" Target="../ink/ink42.xml"/><Relationship Id="rId54" Type="http://schemas.openxmlformats.org/officeDocument/2006/relationships/image" Target="../media/image60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57.xml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12" Type="http://schemas.openxmlformats.org/officeDocument/2006/relationships/image" Target="../media/image7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0.png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0" Type="http://schemas.openxmlformats.org/officeDocument/2006/relationships/image" Target="../media/image690.png"/><Relationship Id="rId4" Type="http://schemas.openxmlformats.org/officeDocument/2006/relationships/image" Target="../media/image660.png"/><Relationship Id="rId9" Type="http://schemas.openxmlformats.org/officeDocument/2006/relationships/customXml" Target="../ink/ink55.xml"/><Relationship Id="rId14" Type="http://schemas.openxmlformats.org/officeDocument/2006/relationships/image" Target="../media/image7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customXml" Target="../ink/ink63.xml"/><Relationship Id="rId3" Type="http://schemas.openxmlformats.org/officeDocument/2006/relationships/customXml" Target="../ink/ink58.xml"/><Relationship Id="rId7" Type="http://schemas.openxmlformats.org/officeDocument/2006/relationships/customXml" Target="../ink/ink60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0.png"/><Relationship Id="rId11" Type="http://schemas.openxmlformats.org/officeDocument/2006/relationships/customXml" Target="../ink/ink62.xml"/><Relationship Id="rId5" Type="http://schemas.openxmlformats.org/officeDocument/2006/relationships/customXml" Target="../ink/ink59.xml"/><Relationship Id="rId15" Type="http://schemas.openxmlformats.org/officeDocument/2006/relationships/customXml" Target="../ink/ink64.xml"/><Relationship Id="rId10" Type="http://schemas.openxmlformats.org/officeDocument/2006/relationships/image" Target="../media/image77.png"/><Relationship Id="rId4" Type="http://schemas.openxmlformats.org/officeDocument/2006/relationships/image" Target="../media/image740.png"/><Relationship Id="rId9" Type="http://schemas.openxmlformats.org/officeDocument/2006/relationships/customXml" Target="../ink/ink61.xml"/><Relationship Id="rId1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1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deleted file information in $</a:t>
            </a:r>
            <a:r>
              <a:rPr lang="en-US" dirty="0" err="1"/>
              <a:t>LogFile</a:t>
            </a:r>
            <a:endParaRPr lang="en-US" dirty="0"/>
          </a:p>
          <a:p>
            <a:r>
              <a:rPr lang="en-US" dirty="0"/>
              <a:t>Keywords: Burning CD-R, NTFS file system metadata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ow to Find Out Why Your Windows PC Crashed or Froze">
            <a:extLst>
              <a:ext uri="{FF2B5EF4-FFF2-40B4-BE49-F238E27FC236}">
                <a16:creationId xmlns:a16="http://schemas.microsoft.com/office/drawing/2014/main" id="{54AC5CDD-D5F0-5B81-1DDB-7D04ABE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523" y="0"/>
            <a:ext cx="3199477" cy="131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1265918"/>
          </a:xfrm>
        </p:spPr>
        <p:txBody>
          <a:bodyPr>
            <a:normAutofit/>
          </a:bodyPr>
          <a:lstStyle/>
          <a:p>
            <a:r>
              <a:rPr lang="en-US" dirty="0"/>
              <a:t>Equivalent to tracing what files have been deleted from the </a:t>
            </a:r>
            <a:r>
              <a:rPr lang="en-US" dirty="0">
                <a:solidFill>
                  <a:srgbClr val="7030A0"/>
                </a:solidFill>
              </a:rPr>
              <a:t>burning directory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C3C6-97BC-443F-84E2-A83A6C71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37" y="3696186"/>
            <a:ext cx="10691787" cy="133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1CFF4-9124-F813-5B4B-EF389C1D3033}"/>
              </a:ext>
            </a:extLst>
          </p:cNvPr>
          <p:cNvSpPr txBox="1"/>
          <p:nvPr/>
        </p:nvSpPr>
        <p:spPr>
          <a:xfrm>
            <a:off x="932437" y="3311434"/>
            <a:ext cx="75591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area but nothing there because all files will be deleted after burn</a:t>
            </a:r>
          </a:p>
        </p:txBody>
      </p:sp>
      <p:pic>
        <p:nvPicPr>
          <p:cNvPr id="3074" name="Picture 2" descr="Red x mark icon - Free red x mark icons">
            <a:extLst>
              <a:ext uri="{FF2B5EF4-FFF2-40B4-BE49-F238E27FC236}">
                <a16:creationId xmlns:a16="http://schemas.microsoft.com/office/drawing/2014/main" id="{BDA8613A-8D4D-BEF2-AB55-9C931263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3021974"/>
            <a:ext cx="606743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3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s</a:t>
            </a:r>
            <a:r>
              <a:rPr lang="en-US" dirty="0"/>
              <a:t>taging area </a:t>
            </a:r>
            <a:r>
              <a:rPr lang="en-US" sz="3600" i="1" dirty="0">
                <a:solidFill>
                  <a:srgbClr val="FF0000"/>
                </a:solidFill>
              </a:rPr>
              <a:t>/burn/burn </a:t>
            </a:r>
            <a:r>
              <a:rPr lang="en-US" dirty="0"/>
              <a:t>in registry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2983"/>
            <a:ext cx="10049828" cy="281963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B11B1B-B085-C23D-4C35-8329AA79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" y="230585"/>
            <a:ext cx="1415415" cy="4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5EE18-DF60-6864-53CA-5AF54D0C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1617"/>
            <a:ext cx="10821338" cy="1165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6A04A-49DD-DD41-0F8C-B9E810CA6A6B}"/>
              </a:ext>
            </a:extLst>
          </p:cNvPr>
          <p:cNvSpPr/>
          <p:nvPr/>
        </p:nvSpPr>
        <p:spPr>
          <a:xfrm>
            <a:off x="838200" y="6033744"/>
            <a:ext cx="993041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The value "</a:t>
            </a:r>
            <a:r>
              <a:rPr lang="en-US" sz="1200" i="1" dirty="0" err="1">
                <a:solidFill>
                  <a:srgbClr val="007DB5"/>
                </a:solidFill>
              </a:rPr>
              <a:t>StagingPath</a:t>
            </a:r>
            <a:r>
              <a:rPr lang="en-US" sz="1200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8C2D1-9D80-2785-3089-A1D793E57A99}"/>
              </a:ext>
            </a:extLst>
          </p:cNvPr>
          <p:cNvSpPr/>
          <p:nvPr/>
        </p:nvSpPr>
        <p:spPr>
          <a:xfrm>
            <a:off x="838200" y="4452285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64A87-4035-9E72-162E-03E4AED963BE}"/>
              </a:ext>
            </a:extLst>
          </p:cNvPr>
          <p:cNvSpPr txBox="1"/>
          <p:nvPr/>
        </p:nvSpPr>
        <p:spPr>
          <a:xfrm>
            <a:off x="4596418" y="2609821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</a:rPr>
              <a:t>HKEY_CURRENT_USER\Software\Microsoft\Windows\CurrentVersion\Explorer\CD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Key Idea, Inc. - Home | Facebook">
            <a:extLst>
              <a:ext uri="{FF2B5EF4-FFF2-40B4-BE49-F238E27FC236}">
                <a16:creationId xmlns:a16="http://schemas.microsoft.com/office/drawing/2014/main" id="{8AE6E42D-3836-4A08-986A-394A07E3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9" y="154981"/>
            <a:ext cx="1988820" cy="1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DEA08-8D81-9C7B-A843-329E1755102E}"/>
              </a:ext>
            </a:extLst>
          </p:cNvPr>
          <p:cNvSpPr txBox="1"/>
          <p:nvPr/>
        </p:nvSpPr>
        <p:spPr>
          <a:xfrm>
            <a:off x="2379039" y="1988439"/>
            <a:ext cx="8532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search for files which parent is the </a:t>
            </a:r>
            <a:r>
              <a:rPr lang="en-GB" sz="3600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inode</a:t>
            </a:r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 of </a:t>
            </a:r>
            <a:r>
              <a:rPr lang="en-GB" sz="3600" dirty="0">
                <a:solidFill>
                  <a:srgbClr val="7030A0"/>
                </a:solidFill>
                <a:latin typeface="Britannic Bold" panose="020B0903060703020204" pitchFamily="34" charset="0"/>
              </a:rPr>
              <a:t>staging area!</a:t>
            </a:r>
            <a:endParaRPr lang="en-US" sz="3600" dirty="0">
              <a:solidFill>
                <a:srgbClr val="7030A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58" name="Picture 10" descr="How To Open File With MFT Extension? - File Extension .MFT">
            <a:extLst>
              <a:ext uri="{FF2B5EF4-FFF2-40B4-BE49-F238E27FC236}">
                <a16:creationId xmlns:a16="http://schemas.microsoft.com/office/drawing/2014/main" id="{8DF75C3A-D753-7121-037D-C84F3F5F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956" y="3286103"/>
            <a:ext cx="1003366" cy="10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BEBF11-4988-A95A-5467-C9C674A47FEB}"/>
              </a:ext>
            </a:extLst>
          </p:cNvPr>
          <p:cNvGrpSpPr/>
          <p:nvPr/>
        </p:nvGrpSpPr>
        <p:grpSpPr>
          <a:xfrm>
            <a:off x="9569826" y="2045996"/>
            <a:ext cx="1342014" cy="1085216"/>
            <a:chOff x="8302262" y="3324646"/>
            <a:chExt cx="162360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14:cNvPr>
                <p14:cNvContentPartPr/>
                <p14:nvPr/>
              </p14:nvContentPartPr>
              <p14:xfrm>
                <a:off x="8302262" y="3324646"/>
                <a:ext cx="1623600" cy="86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4622" y="3307006"/>
                  <a:ext cx="16592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14:cNvPr>
                <p14:cNvContentPartPr/>
                <p14:nvPr/>
              </p14:nvContentPartPr>
              <p14:xfrm>
                <a:off x="9290462" y="4217806"/>
                <a:ext cx="23760" cy="41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72822" y="4200166"/>
                  <a:ext cx="59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14:cNvPr>
                <p14:cNvContentPartPr/>
                <p14:nvPr/>
              </p14:nvContentPartPr>
              <p14:xfrm>
                <a:off x="9187862" y="4529566"/>
                <a:ext cx="304920" cy="10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70222" y="4511566"/>
                  <a:ext cx="34056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E4B2E3-FE13-7C90-D360-DDABB0FCA0B2}"/>
              </a:ext>
            </a:extLst>
          </p:cNvPr>
          <p:cNvSpPr txBox="1"/>
          <p:nvPr/>
        </p:nvSpPr>
        <p:spPr>
          <a:xfrm>
            <a:off x="3565433" y="5117159"/>
            <a:ext cx="1370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UsnJrnl</a:t>
            </a:r>
            <a:endParaRPr lang="en-US" sz="2000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60" name="Picture 12" descr="File, log, logfile icon - Download on Iconfinder">
            <a:extLst>
              <a:ext uri="{FF2B5EF4-FFF2-40B4-BE49-F238E27FC236}">
                <a16:creationId xmlns:a16="http://schemas.microsoft.com/office/drawing/2014/main" id="{5D99E488-BC6E-54BA-5A2C-C19B5909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91" y="3928232"/>
            <a:ext cx="1188927" cy="11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Delete Win Log Files In Windows 10? [SOLVED]">
            <a:extLst>
              <a:ext uri="{FF2B5EF4-FFF2-40B4-BE49-F238E27FC236}">
                <a16:creationId xmlns:a16="http://schemas.microsoft.com/office/drawing/2014/main" id="{1BAF0F7A-4AB9-E01E-E843-EEA592B0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06" y="4053593"/>
            <a:ext cx="922187" cy="9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94501-FDB6-0BCE-77EE-FB473DFAD553}"/>
              </a:ext>
            </a:extLst>
          </p:cNvPr>
          <p:cNvSpPr txBox="1"/>
          <p:nvPr/>
        </p:nvSpPr>
        <p:spPr>
          <a:xfrm>
            <a:off x="5535202" y="5097366"/>
            <a:ext cx="1249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LogFile</a:t>
            </a:r>
            <a:endParaRPr lang="en-US" sz="2000" i="1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05853-E75A-924B-FBB2-BE5BA956F0A3}"/>
              </a:ext>
            </a:extLst>
          </p:cNvPr>
          <p:cNvSpPr txBox="1"/>
          <p:nvPr/>
        </p:nvSpPr>
        <p:spPr>
          <a:xfrm>
            <a:off x="5405563" y="3221008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from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EACFA4-8E6F-B84B-C6EB-821CA18F144A}"/>
              </a:ext>
            </a:extLst>
          </p:cNvPr>
          <p:cNvGrpSpPr/>
          <p:nvPr/>
        </p:nvGrpSpPr>
        <p:grpSpPr>
          <a:xfrm>
            <a:off x="4431542" y="2393866"/>
            <a:ext cx="1255680" cy="1621800"/>
            <a:chOff x="4431542" y="3148246"/>
            <a:chExt cx="1255680" cy="16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14:cNvPr>
                <p14:cNvContentPartPr/>
                <p14:nvPr/>
              </p14:nvContentPartPr>
              <p14:xfrm>
                <a:off x="4461062" y="3148246"/>
                <a:ext cx="1226160" cy="154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43422" y="3130606"/>
                  <a:ext cx="126180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14:cNvPr>
                <p14:cNvContentPartPr/>
                <p14:nvPr/>
              </p14:nvContentPartPr>
              <p14:xfrm>
                <a:off x="4431542" y="4542166"/>
                <a:ext cx="90720" cy="22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3542" y="4524526"/>
                  <a:ext cx="1263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EE4751-DDD5-6394-2AC1-88DF3E29FEA9}"/>
              </a:ext>
            </a:extLst>
          </p:cNvPr>
          <p:cNvGrpSpPr/>
          <p:nvPr/>
        </p:nvGrpSpPr>
        <p:grpSpPr>
          <a:xfrm>
            <a:off x="5677502" y="2453266"/>
            <a:ext cx="468720" cy="1400760"/>
            <a:chOff x="5677502" y="3207646"/>
            <a:chExt cx="468720" cy="14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14:cNvPr>
                <p14:cNvContentPartPr/>
                <p14:nvPr/>
              </p14:nvContentPartPr>
              <p14:xfrm>
                <a:off x="5677502" y="3207646"/>
                <a:ext cx="371160" cy="138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59862" y="3189646"/>
                  <a:ext cx="40680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14:cNvPr>
                <p14:cNvContentPartPr/>
                <p14:nvPr/>
              </p14:nvContentPartPr>
              <p14:xfrm>
                <a:off x="5935982" y="4475926"/>
                <a:ext cx="21024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17982" y="4457926"/>
                  <a:ext cx="245880" cy="16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0DCB51-7160-71A3-9342-58D04E1D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01" y="4365444"/>
            <a:ext cx="2724202" cy="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039CF-CA8F-7C72-F942-C266F18BACA4}"/>
              </a:ext>
            </a:extLst>
          </p:cNvPr>
          <p:cNvSpPr txBox="1"/>
          <p:nvPr/>
        </p:nvSpPr>
        <p:spPr>
          <a:xfrm>
            <a:off x="10130954" y="15651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CA9F8-12F4-FDC6-DC34-36DEB17CDF13}"/>
              </a:ext>
            </a:extLst>
          </p:cNvPr>
          <p:cNvSpPr txBox="1"/>
          <p:nvPr/>
        </p:nvSpPr>
        <p:spPr>
          <a:xfrm>
            <a:off x="4594658" y="310764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2D21-F2AA-FCC3-4DA0-1822275D42EF}"/>
              </a:ext>
            </a:extLst>
          </p:cNvPr>
          <p:cNvSpPr txBox="1"/>
          <p:nvPr/>
        </p:nvSpPr>
        <p:spPr>
          <a:xfrm>
            <a:off x="6315268" y="31142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28892-C6EC-A479-8C61-355E0A37274B}"/>
              </a:ext>
            </a:extLst>
          </p:cNvPr>
          <p:cNvSpPr txBox="1"/>
          <p:nvPr/>
        </p:nvSpPr>
        <p:spPr>
          <a:xfrm>
            <a:off x="5405563" y="5515044"/>
            <a:ext cx="2540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write-ahead log for recovering NTFS from crash (ensure file system integrity)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43316-8F9D-A28E-17F0-A045DF025F2E}"/>
              </a:ext>
            </a:extLst>
          </p:cNvPr>
          <p:cNvSpPr txBox="1"/>
          <p:nvPr/>
        </p:nvSpPr>
        <p:spPr>
          <a:xfrm>
            <a:off x="3565432" y="5540971"/>
            <a:ext cx="137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log of volumes for backup</a:t>
            </a:r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672B-B677-859E-5B8C-D7B418A1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can’t find </a:t>
            </a:r>
            <a:r>
              <a:rPr lang="en-GB" sz="4000" dirty="0" err="1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inode</a:t>
            </a:r>
            <a:r>
              <a:rPr lang="en-GB" dirty="0"/>
              <a:t> of the staging area using </a:t>
            </a:r>
            <a:r>
              <a:rPr lang="en-GB" i="1" dirty="0" err="1">
                <a:solidFill>
                  <a:srgbClr val="7030A0"/>
                </a:solidFill>
              </a:rPr>
              <a:t>fls</a:t>
            </a:r>
            <a:r>
              <a:rPr lang="en-GB" dirty="0"/>
              <a:t>? </a:t>
            </a:r>
            <a:r>
              <a:rPr lang="en-GB" sz="40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(1)</a:t>
            </a:r>
            <a:endParaRPr lang="en-US" sz="4000" dirty="0">
              <a:solidFill>
                <a:srgbClr val="FF0000"/>
              </a:solidFill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1254-6483-580F-88EF-6F267F4A7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3009699"/>
            <a:ext cx="10496474" cy="1510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326" y="2640367"/>
            <a:ext cx="36572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staging folder has been deleted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F3254A-F987-4988-BA81-69E5DF93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can’t find the </a:t>
            </a:r>
            <a:r>
              <a:rPr lang="en-US" dirty="0" err="1">
                <a:solidFill>
                  <a:srgbClr val="FF0000"/>
                </a:solidFill>
              </a:rPr>
              <a:t>inode</a:t>
            </a:r>
            <a:r>
              <a:rPr lang="en-US" dirty="0"/>
              <a:t> of the staging area using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endParaRPr lang="en-US" sz="4800" dirty="0">
              <a:solidFill>
                <a:srgbClr val="FF0000"/>
              </a:solidFill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Sticky notes - Free education icons">
            <a:extLst>
              <a:ext uri="{FF2B5EF4-FFF2-40B4-BE49-F238E27FC236}">
                <a16:creationId xmlns:a16="http://schemas.microsoft.com/office/drawing/2014/main" id="{FAB45A85-807D-31D8-E73C-7769405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" y="78812"/>
            <a:ext cx="860861" cy="8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$MFT, $</a:t>
            </a:r>
            <a:r>
              <a:rPr lang="en-US" i="1" dirty="0" err="1">
                <a:solidFill>
                  <a:srgbClr val="7030A0"/>
                </a:solidFill>
              </a:rPr>
              <a:t>UsnJrl</a:t>
            </a:r>
            <a:r>
              <a:rPr lang="en-US" i="1" dirty="0">
                <a:solidFill>
                  <a:srgbClr val="7030A0"/>
                </a:solidFill>
              </a:rPr>
              <a:t>, 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</a:t>
            </a:r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0"/>
              </a:rPr>
              <a:t>metadata</a:t>
            </a:r>
            <a:r>
              <a:rPr lang="en-US" dirty="0"/>
              <a:t>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16357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CAE1-58F0-44BB-49E5-007BE1F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MFT is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0F2C-359D-3C01-B655-8B749CE8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013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Master File Table (MFT) in the NTFS  file system is a tree structure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uses a B*-tree structure to store indexes for directories and files. 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 B*-tree is a tree structure based on the B+ tree data structure</a:t>
            </a:r>
          </a:p>
          <a:p>
            <a:r>
              <a:rPr lang="en-US" dirty="0"/>
              <a:t>A tree structure </a:t>
            </a:r>
            <a:r>
              <a:rPr lang="en-GB" dirty="0"/>
              <a:t>for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Efficient searching</a:t>
            </a:r>
            <a:endParaRPr lang="en-US" dirty="0"/>
          </a:p>
          <a:p>
            <a:pPr lvl="1"/>
            <a:r>
              <a:rPr lang="en-US" dirty="0"/>
              <a:t>Nodes are metadata of files and directories</a:t>
            </a:r>
          </a:p>
          <a:p>
            <a:pPr lvl="1"/>
            <a:r>
              <a:rPr lang="en-US" dirty="0"/>
              <a:t>Edges are relationships between nodes </a:t>
            </a:r>
          </a:p>
          <a:p>
            <a:pPr lvl="2"/>
            <a:r>
              <a:rPr lang="en-US" dirty="0"/>
              <a:t>a folder contains files/a file is stored inside of a folder</a:t>
            </a:r>
          </a:p>
          <a:p>
            <a:pPr lvl="1"/>
            <a:r>
              <a:rPr lang="en-US" dirty="0"/>
              <a:t>Edge is a pair of nodes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(file -- folder)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inode</a:t>
            </a:r>
            <a:r>
              <a:rPr lang="en-US" dirty="0">
                <a:solidFill>
                  <a:srgbClr val="7030A0"/>
                </a:solidFill>
              </a:rPr>
              <a:t> of a file – </a:t>
            </a:r>
            <a:r>
              <a:rPr lang="en-US" dirty="0" err="1">
                <a:solidFill>
                  <a:srgbClr val="7030A0"/>
                </a:solidFill>
              </a:rPr>
              <a:t>inode</a:t>
            </a:r>
            <a:r>
              <a:rPr lang="en-US" dirty="0">
                <a:solidFill>
                  <a:srgbClr val="7030A0"/>
                </a:solidFill>
              </a:rPr>
              <a:t> of a folder)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34249-EF6E-96E3-5D9F-8561E81D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71" y="1318636"/>
            <a:ext cx="795665" cy="795665"/>
          </a:xfrm>
          <a:prstGeom prst="rect">
            <a:avLst/>
          </a:prstGeom>
        </p:spPr>
      </p:pic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A5F0A663-1404-B9D3-E3F3-AF5AF067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64" y="249538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5CE5A-4FF3-E4FF-8F0E-27AE06EB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159" y="2474073"/>
            <a:ext cx="795665" cy="795665"/>
          </a:xfrm>
          <a:prstGeom prst="rect">
            <a:avLst/>
          </a:prstGeom>
        </p:spPr>
      </p:pic>
      <p:pic>
        <p:nvPicPr>
          <p:cNvPr id="6" name="Picture 2" descr="Free File SVG, PNG Icon, Symbol. Download Image.">
            <a:extLst>
              <a:ext uri="{FF2B5EF4-FFF2-40B4-BE49-F238E27FC236}">
                <a16:creationId xmlns:a16="http://schemas.microsoft.com/office/drawing/2014/main" id="{4413DB4C-A958-BB5A-EDE2-6DBDD18A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175" y="249538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C55138FF-11F9-8082-70AF-8CEDE038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523" y="350943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829D0A-5262-6096-E0D1-6A35123D63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96004" y="2114301"/>
            <a:ext cx="0" cy="5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743152-BC4A-2ED9-55C1-189640D8FFE1}"/>
              </a:ext>
            </a:extLst>
          </p:cNvPr>
          <p:cNvCxnSpPr>
            <a:stCxn id="4" idx="2"/>
            <a:endCxn id="1026" idx="0"/>
          </p:cNvCxnSpPr>
          <p:nvPr/>
        </p:nvCxnSpPr>
        <p:spPr>
          <a:xfrm flipH="1">
            <a:off x="9220997" y="2114301"/>
            <a:ext cx="1075007" cy="38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B6A25-D11D-C579-D703-79A3B1DAC62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296004" y="2114301"/>
            <a:ext cx="1033004" cy="38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8FA75-F9EF-0357-671B-5B1F9040499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0244992" y="3269738"/>
            <a:ext cx="27364" cy="23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F5116-9761-725C-0CB1-C4428F4171DD}"/>
              </a:ext>
            </a:extLst>
          </p:cNvPr>
          <p:cNvSpPr txBox="1"/>
          <p:nvPr/>
        </p:nvSpPr>
        <p:spPr>
          <a:xfrm>
            <a:off x="10094148" y="164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30F95-0B4F-9A71-0F0F-A1B5672F2546}"/>
              </a:ext>
            </a:extLst>
          </p:cNvPr>
          <p:cNvSpPr txBox="1"/>
          <p:nvPr/>
        </p:nvSpPr>
        <p:spPr>
          <a:xfrm>
            <a:off x="10093105" y="27085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00D55-C261-3FFE-77BB-344B454A3562}"/>
              </a:ext>
            </a:extLst>
          </p:cNvPr>
          <p:cNvSpPr txBox="1"/>
          <p:nvPr/>
        </p:nvSpPr>
        <p:spPr>
          <a:xfrm>
            <a:off x="10087549" y="3667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4112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Optional Stamp. Optional Round Vintage Grunge Label. Stock Vector -  Illustration of optional, isolated: 186949189">
            <a:extLst>
              <a:ext uri="{FF2B5EF4-FFF2-40B4-BE49-F238E27FC236}">
                <a16:creationId xmlns:a16="http://schemas.microsoft.com/office/drawing/2014/main" id="{2160534D-EEE1-4848-B95F-3A26BA3D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2055" cy="8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9029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https://www.dropbox.com/s/6sjdecon9c1f7rl/mft.csv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https://raw.githubusercontent.com/frankwxu/digital-forensics-lab/main/NIST_Data_Leakage_Case/NIST_Answers/lab_generated_file/mft.zip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  <p:pic>
        <p:nvPicPr>
          <p:cNvPr id="22" name="Picture 2" descr="Direct download - Free arrows icons">
            <a:extLst>
              <a:ext uri="{FF2B5EF4-FFF2-40B4-BE49-F238E27FC236}">
                <a16:creationId xmlns:a16="http://schemas.microsoft.com/office/drawing/2014/main" id="{236FDC01-98A3-46C7-B0B1-D8C818AF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6" y="285471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  <p:pic>
        <p:nvPicPr>
          <p:cNvPr id="1026" name="Picture 2" descr="Remember that 0.27%!. Yes please remember it, don't forget… | by Kayode  Damali | BSc, MPSA | Medium">
            <a:extLst>
              <a:ext uri="{FF2B5EF4-FFF2-40B4-BE49-F238E27FC236}">
                <a16:creationId xmlns:a16="http://schemas.microsoft.com/office/drawing/2014/main" id="{C25971FC-DAC9-0B88-44DF-482E81A2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59" y="4931564"/>
            <a:ext cx="1019052" cy="7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EE6-1143-0F71-DD54-42C7BE7E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Search for files from </a:t>
            </a:r>
            <a:r>
              <a:rPr lang="en-GB" sz="4000" i="1" dirty="0">
                <a:solidFill>
                  <a:srgbClr val="7030A0"/>
                </a:solidFill>
              </a:rPr>
              <a:t>$</a:t>
            </a:r>
            <a:r>
              <a:rPr lang="en-GB" sz="4000" i="1" dirty="0" err="1">
                <a:solidFill>
                  <a:srgbClr val="7030A0"/>
                </a:solidFill>
              </a:rPr>
              <a:t>UsnJsl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400" dirty="0"/>
              <a:t>whose parent is the </a:t>
            </a:r>
            <a:r>
              <a:rPr lang="en-GB" sz="4400" dirty="0" err="1">
                <a:solidFill>
                  <a:srgbClr val="FF0000"/>
                </a:solidFill>
              </a:rPr>
              <a:t>inode</a:t>
            </a:r>
            <a:r>
              <a:rPr lang="en-GB" sz="4400" dirty="0"/>
              <a:t> of the staging area! </a:t>
            </a:r>
            <a:r>
              <a:rPr lang="en-GB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(2)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304C-FC45-841B-1309-766B1558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93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r>
              <a:rPr lang="en-US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(2)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6116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https://www.dropbox.com/s/cbxcx1276udxrnn/UsnJrnl_2020-11-28_12-15-14.csv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  <p:pic>
        <p:nvPicPr>
          <p:cNvPr id="15" name="Picture 2" descr="Direct download - Free arrows icons">
            <a:extLst>
              <a:ext uri="{FF2B5EF4-FFF2-40B4-BE49-F238E27FC236}">
                <a16:creationId xmlns:a16="http://schemas.microsoft.com/office/drawing/2014/main" id="{E127BD6B-0A9A-44F4-ADB9-6E767AE6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0" y="1387502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CAE1-58F0-44BB-49E5-007BE1F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in MFT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0F2C-359D-3C01-B655-8B749CE8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0131" cy="4351338"/>
          </a:xfrm>
        </p:spPr>
        <p:txBody>
          <a:bodyPr>
            <a:normAutofit/>
          </a:bodyPr>
          <a:lstStyle/>
          <a:p>
            <a:r>
              <a:rPr lang="en-US" dirty="0"/>
              <a:t>NTFS keeps track of edge (relationships) for reasons</a:t>
            </a:r>
          </a:p>
          <a:p>
            <a:pPr lvl="1"/>
            <a:r>
              <a:rPr lang="en-US" dirty="0"/>
              <a:t>File system integrity (prevent </a:t>
            </a:r>
            <a:r>
              <a:rPr lang="en-GB" dirty="0"/>
              <a:t>improper referencing of files and directories)</a:t>
            </a:r>
            <a:endParaRPr lang="en-US" dirty="0"/>
          </a:p>
          <a:p>
            <a:pPr lvl="1"/>
            <a:r>
              <a:rPr lang="en-US" dirty="0"/>
              <a:t>Security and access control</a:t>
            </a:r>
          </a:p>
          <a:p>
            <a:pPr lvl="1"/>
            <a:r>
              <a:rPr lang="en-US" dirty="0"/>
              <a:t>File system utilities (disk space analysis)</a:t>
            </a:r>
          </a:p>
          <a:p>
            <a:pPr lvl="1"/>
            <a:r>
              <a:rPr lang="en-US" dirty="0"/>
              <a:t>Efficient file operations</a:t>
            </a:r>
          </a:p>
          <a:p>
            <a:pPr lvl="1"/>
            <a:r>
              <a:rPr lang="en-US" dirty="0"/>
              <a:t>File recovery (add recovered files to the correct folder)</a:t>
            </a:r>
          </a:p>
          <a:p>
            <a:r>
              <a:rPr lang="en-US" dirty="0"/>
              <a:t>Also important for digital forensics</a:t>
            </a:r>
          </a:p>
          <a:p>
            <a:pPr lvl="1"/>
            <a:r>
              <a:rPr lang="en-US" dirty="0"/>
              <a:t>when relationships are missing because of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34249-EF6E-96E3-5D9F-8561E81D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71" y="1318636"/>
            <a:ext cx="795665" cy="795665"/>
          </a:xfrm>
          <a:prstGeom prst="rect">
            <a:avLst/>
          </a:prstGeom>
        </p:spPr>
      </p:pic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A5F0A663-1404-B9D3-E3F3-AF5AF067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64" y="249538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5CE5A-4FF3-E4FF-8F0E-27AE06EB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159" y="2474073"/>
            <a:ext cx="795665" cy="795665"/>
          </a:xfrm>
          <a:prstGeom prst="rect">
            <a:avLst/>
          </a:prstGeom>
        </p:spPr>
      </p:pic>
      <p:pic>
        <p:nvPicPr>
          <p:cNvPr id="6" name="Picture 2" descr="Free File SVG, PNG Icon, Symbol. Download Image.">
            <a:extLst>
              <a:ext uri="{FF2B5EF4-FFF2-40B4-BE49-F238E27FC236}">
                <a16:creationId xmlns:a16="http://schemas.microsoft.com/office/drawing/2014/main" id="{4413DB4C-A958-BB5A-EDE2-6DBDD18A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175" y="249538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C55138FF-11F9-8082-70AF-8CEDE038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523" y="3509435"/>
            <a:ext cx="795665" cy="7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829D0A-5262-6096-E0D1-6A35123D634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296004" y="2114301"/>
            <a:ext cx="0" cy="5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743152-BC4A-2ED9-55C1-189640D8FFE1}"/>
              </a:ext>
            </a:extLst>
          </p:cNvPr>
          <p:cNvCxnSpPr>
            <a:stCxn id="4" idx="2"/>
            <a:endCxn id="1026" idx="0"/>
          </p:cNvCxnSpPr>
          <p:nvPr/>
        </p:nvCxnSpPr>
        <p:spPr>
          <a:xfrm flipH="1">
            <a:off x="9220997" y="2114301"/>
            <a:ext cx="1075007" cy="38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B6A25-D11D-C579-D703-79A3B1DAC62E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296004" y="2114301"/>
            <a:ext cx="1033004" cy="38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E8FA75-F9EF-0357-671B-5B1F9040499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0244992" y="3269738"/>
            <a:ext cx="27364" cy="23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F5116-9761-725C-0CB1-C4428F4171DD}"/>
              </a:ext>
            </a:extLst>
          </p:cNvPr>
          <p:cNvSpPr txBox="1"/>
          <p:nvPr/>
        </p:nvSpPr>
        <p:spPr>
          <a:xfrm>
            <a:off x="10094148" y="1648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30F95-0B4F-9A71-0F0F-A1B5672F2546}"/>
              </a:ext>
            </a:extLst>
          </p:cNvPr>
          <p:cNvSpPr txBox="1"/>
          <p:nvPr/>
        </p:nvSpPr>
        <p:spPr>
          <a:xfrm>
            <a:off x="10093105" y="27085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00D55-C261-3FFE-77BB-344B454A3562}"/>
              </a:ext>
            </a:extLst>
          </p:cNvPr>
          <p:cNvSpPr txBox="1"/>
          <p:nvPr/>
        </p:nvSpPr>
        <p:spPr>
          <a:xfrm>
            <a:off x="10087549" y="3667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90422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EE6-1143-0F71-DD54-42C7BE7E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Search for files from </a:t>
            </a:r>
            <a:r>
              <a:rPr lang="en-US" sz="3600" i="1" dirty="0">
                <a:solidFill>
                  <a:srgbClr val="7030A0"/>
                </a:solidFill>
              </a:rPr>
              <a:t>$</a:t>
            </a:r>
            <a:r>
              <a:rPr lang="en-US" sz="3600" i="1" dirty="0" err="1">
                <a:solidFill>
                  <a:srgbClr val="7030A0"/>
                </a:solidFill>
              </a:rPr>
              <a:t>LogFile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400" dirty="0"/>
              <a:t>whose parent is the </a:t>
            </a:r>
            <a:r>
              <a:rPr lang="en-GB" sz="4400" dirty="0" err="1">
                <a:solidFill>
                  <a:srgbClr val="FF0000"/>
                </a:solidFill>
              </a:rPr>
              <a:t>inode</a:t>
            </a:r>
            <a:r>
              <a:rPr lang="en-GB" sz="4400" dirty="0"/>
              <a:t> of the staging area! </a:t>
            </a:r>
            <a:r>
              <a:rPr lang="en-GB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(3)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304C-FC45-841B-1309-766B1558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FF0000"/>
                </a:solidFill>
              </a:rPr>
              <a:t>corruption</a:t>
            </a:r>
            <a:r>
              <a:rPr lang="en-US" dirty="0"/>
              <a:t>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5" y="2359968"/>
            <a:ext cx="2968865" cy="1220723"/>
          </a:xfrm>
          <a:prstGeom prst="rect">
            <a:avLst/>
          </a:prstGeom>
        </p:spPr>
      </p:pic>
      <p:pic>
        <p:nvPicPr>
          <p:cNvPr id="3074" name="Picture 2" descr="What is Recover?">
            <a:extLst>
              <a:ext uri="{FF2B5EF4-FFF2-40B4-BE49-F238E27FC236}">
                <a16:creationId xmlns:a16="http://schemas.microsoft.com/office/drawing/2014/main" id="{285D4AE0-6301-93FE-8A89-FE69B613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08" y="0"/>
            <a:ext cx="1665592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14:cNvPr>
              <p14:cNvContentPartPr/>
              <p14:nvPr/>
            </p14:nvContentPartPr>
            <p14:xfrm>
              <a:off x="11460060" y="52497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42420" y="52321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3C7839B-9E56-9A6C-BC53-695D8AACE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279688"/>
              </p:ext>
            </p:extLst>
          </p:nvPr>
        </p:nvGraphicFramePr>
        <p:xfrm>
          <a:off x="5888703" y="4896465"/>
          <a:ext cx="5755149" cy="147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34AC20-C44E-FAFA-F9D1-B1697F64EAEB}"/>
                  </a:ext>
                </a:extLst>
              </p14:cNvPr>
              <p14:cNvContentPartPr/>
              <p14:nvPr/>
            </p14:nvContentPartPr>
            <p14:xfrm>
              <a:off x="1459219" y="3229896"/>
              <a:ext cx="4442040" cy="3697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34AC20-C44E-FAFA-F9D1-B1697F64EA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1219" y="3211893"/>
                <a:ext cx="4477680" cy="405436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D85A7-DE2B-94B2-25D2-111726EE3B73}"/>
              </a:ext>
            </a:extLst>
          </p:cNvPr>
          <p:cNvGrpSpPr/>
          <p:nvPr/>
        </p:nvGrpSpPr>
        <p:grpSpPr>
          <a:xfrm>
            <a:off x="5825299" y="3532006"/>
            <a:ext cx="811800" cy="1602000"/>
            <a:chOff x="5825299" y="3532006"/>
            <a:chExt cx="811800" cy="16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45BE8-5FC3-34BE-0992-9473414E658A}"/>
                    </a:ext>
                  </a:extLst>
                </p14:cNvPr>
                <p14:cNvContentPartPr/>
                <p14:nvPr/>
              </p14:nvContentPartPr>
              <p14:xfrm>
                <a:off x="5825299" y="3532006"/>
                <a:ext cx="655920" cy="156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45BE8-5FC3-34BE-0992-9473414E65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7299" y="3514006"/>
                  <a:ext cx="69156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B4F7CD-E74D-3820-E54D-6A954E8C89D3}"/>
                    </a:ext>
                  </a:extLst>
                </p14:cNvPr>
                <p14:cNvContentPartPr/>
                <p14:nvPr/>
              </p14:nvContentPartPr>
              <p14:xfrm>
                <a:off x="6341539" y="4963006"/>
                <a:ext cx="295560" cy="17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B4F7CD-E74D-3820-E54D-6A954E8C89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3899" y="4945006"/>
                  <a:ext cx="33120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736200" cy="47275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operations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delete the index of files.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is stored in $I30 attribute of an $MFT entry. 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free up metadata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59DAA0-09F2-C25E-2DAC-1B94C9486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90087"/>
              </p:ext>
            </p:extLst>
          </p:nvPr>
        </p:nvGraphicFramePr>
        <p:xfrm>
          <a:off x="7633600" y="3311812"/>
          <a:ext cx="392240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2400">
                  <a:extLst>
                    <a:ext uri="{9D8B030D-6E8A-4147-A177-3AD203B41FA5}">
                      <a16:colId xmlns:a16="http://schemas.microsoft.com/office/drawing/2014/main" val="1329502912"/>
                    </a:ext>
                  </a:extLst>
                </a:gridCol>
              </a:tblGrid>
              <a:tr h="240906">
                <a:tc>
                  <a:txBody>
                    <a:bodyPr/>
                    <a:lstStyle/>
                    <a:p>
                      <a:r>
                        <a:rPr lang="en-US" dirty="0"/>
                        <a:t>Operation contains MFT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file name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 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ontains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MFT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entry ID before the delete </a:t>
                      </a:r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380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E94239-1CA7-C962-67CB-4CB312189D69}"/>
                  </a:ext>
                </a:extLst>
              </p14:cNvPr>
              <p14:cNvContentPartPr/>
              <p14:nvPr/>
            </p14:nvContentPartPr>
            <p14:xfrm>
              <a:off x="1518840" y="3468600"/>
              <a:ext cx="1312920" cy="36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E94239-1CA7-C962-67CB-4CB312189D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840" y="3459600"/>
                <a:ext cx="1330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0C022B-C6C5-9DDF-894D-2AE109AB1AAD}"/>
                  </a:ext>
                </a:extLst>
              </p14:cNvPr>
              <p14:cNvContentPartPr/>
              <p14:nvPr/>
            </p14:nvContentPartPr>
            <p14:xfrm>
              <a:off x="4385520" y="3808080"/>
              <a:ext cx="3181680" cy="17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0C022B-C6C5-9DDF-894D-2AE109AB1A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6880" y="3799440"/>
                <a:ext cx="3199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9BD991-88CD-02BF-C637-4BFE4B79319A}"/>
                  </a:ext>
                </a:extLst>
              </p14:cNvPr>
              <p14:cNvContentPartPr/>
              <p14:nvPr/>
            </p14:nvContentPartPr>
            <p14:xfrm>
              <a:off x="4360680" y="3859200"/>
              <a:ext cx="160200" cy="130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9BD991-88CD-02BF-C637-4BFE4B7931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2040" y="3850200"/>
                <a:ext cx="177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A43157-9A56-8B72-7D2B-C2C962894639}"/>
                  </a:ext>
                </a:extLst>
              </p14:cNvPr>
              <p14:cNvContentPartPr/>
              <p14:nvPr/>
            </p14:nvContentPartPr>
            <p14:xfrm>
              <a:off x="1994040" y="3952440"/>
              <a:ext cx="2412720" cy="361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A43157-9A56-8B72-7D2B-C2C9628946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85040" y="3943440"/>
                <a:ext cx="24303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9668EE-5EC1-A8CF-2FA3-3248B71012E3}"/>
                  </a:ext>
                </a:extLst>
              </p14:cNvPr>
              <p14:cNvContentPartPr/>
              <p14:nvPr/>
            </p14:nvContentPartPr>
            <p14:xfrm>
              <a:off x="11901240" y="582444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9668EE-5EC1-A8CF-2FA3-3248B71012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92600" y="5815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4F5015-1041-B25F-A6EA-88CE3446ABC7}"/>
                  </a:ext>
                </a:extLst>
              </p14:cNvPr>
              <p14:cNvContentPartPr/>
              <p14:nvPr/>
            </p14:nvContentPartPr>
            <p14:xfrm>
              <a:off x="10922040" y="57092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4F5015-1041-B25F-A6EA-88CE3446AB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13040" y="57006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operations-&gt;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(operation)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(</a:t>
            </a:r>
            <a:r>
              <a:rPr lang="en-US" dirty="0">
                <a:solidFill>
                  <a:srgbClr val="7030A0"/>
                </a:solidFill>
              </a:rPr>
              <a:t>operation</a:t>
            </a:r>
            <a:r>
              <a:rPr lang="en-US" dirty="0"/>
              <a:t>)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6AB6-69CD-9C48-D171-46887589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tracks edge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8D5A4-089C-B5B0-4E5B-952B0E0D6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56174" cy="4351338"/>
          </a:xfrm>
        </p:spPr>
        <p:txBody>
          <a:bodyPr>
            <a:normAutofit/>
          </a:bodyPr>
          <a:lstStyle/>
          <a:p>
            <a:r>
              <a:rPr lang="en-US" dirty="0"/>
              <a:t>Master File Table (MFT): primary data structure</a:t>
            </a:r>
          </a:p>
          <a:p>
            <a:pPr lvl="1"/>
            <a:r>
              <a:rPr lang="en-US" dirty="0"/>
              <a:t>File System Metadata</a:t>
            </a:r>
          </a:p>
          <a:p>
            <a:r>
              <a:rPr lang="en-US" dirty="0"/>
              <a:t>Change Journal (Update Sequence Number Journaling)</a:t>
            </a:r>
          </a:p>
          <a:p>
            <a:r>
              <a:rPr lang="en-US" dirty="0"/>
              <a:t>NTFS log  ($</a:t>
            </a:r>
            <a:r>
              <a:rPr lang="en-US" dirty="0" err="1"/>
              <a:t>LogFile</a:t>
            </a:r>
            <a:r>
              <a:rPr lang="en-US" dirty="0"/>
              <a:t>): NTFS integrity </a:t>
            </a:r>
          </a:p>
          <a:p>
            <a:pPr lvl="1"/>
            <a:r>
              <a:rPr lang="en-GB" dirty="0"/>
              <a:t>records transactions and changes made to the file system.</a:t>
            </a:r>
          </a:p>
          <a:p>
            <a:r>
              <a:rPr lang="en-US" dirty="0"/>
              <a:t>Security Descriptor</a:t>
            </a:r>
          </a:p>
          <a:p>
            <a:pPr lvl="1"/>
            <a:r>
              <a:rPr lang="en-GB" dirty="0"/>
              <a:t>information about its security settings, ownership, and permissions.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9C8CC-E690-2F7B-7721-EB78CAD34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65"/>
          <a:stretch/>
        </p:blipFill>
        <p:spPr>
          <a:xfrm>
            <a:off x="8821393" y="0"/>
            <a:ext cx="3370607" cy="23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89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the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dirty="0" err="1">
                <a:solidFill>
                  <a:srgbClr val="7030A0"/>
                </a:solidFill>
              </a:rPr>
              <a:t>UsnJrnl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If the parent folder contains the </a:t>
            </a:r>
            <a:r>
              <a:rPr lang="en-US" dirty="0">
                <a:solidFill>
                  <a:srgbClr val="FF0000"/>
                </a:solidFill>
              </a:rPr>
              <a:t>entry ID file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i="1" dirty="0">
                <a:solidFill>
                  <a:srgbClr val="7030A0"/>
                </a:solidFill>
              </a:rPr>
              <a:t> &lt;= </a:t>
            </a: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>
                <a:solidFill>
                  <a:srgbClr val="7030A0"/>
                </a:solidFill>
              </a:rPr>
              <a:t>.csv &lt;= </a:t>
            </a:r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to </a:t>
            </a: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5B92-389A-6FBD-A17B-BAB5F4EB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8E39F-35D8-D0E5-26FD-11F342D4C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tracking of deleted files under a given folder</a:t>
            </a:r>
          </a:p>
          <a:p>
            <a:r>
              <a:rPr lang="en-US" dirty="0"/>
              <a:t>Key idea</a:t>
            </a:r>
          </a:p>
          <a:p>
            <a:pPr lvl="1"/>
            <a:r>
              <a:rPr lang="en-US" dirty="0"/>
              <a:t>find the </a:t>
            </a:r>
            <a:r>
              <a:rPr lang="en-US" dirty="0" err="1"/>
              <a:t>inode</a:t>
            </a:r>
            <a:r>
              <a:rPr lang="en-US" dirty="0"/>
              <a:t> of the folder</a:t>
            </a:r>
          </a:p>
          <a:p>
            <a:pPr lvl="1"/>
            <a:r>
              <a:rPr lang="en-US" dirty="0"/>
              <a:t>find the </a:t>
            </a:r>
            <a:r>
              <a:rPr lang="en-US" dirty="0" err="1"/>
              <a:t>inode</a:t>
            </a:r>
            <a:r>
              <a:rPr lang="en-US" dirty="0"/>
              <a:t> of a file</a:t>
            </a:r>
          </a:p>
          <a:p>
            <a:pPr lvl="1"/>
            <a:r>
              <a:rPr lang="en-US" dirty="0"/>
              <a:t>check if  the relationship exists for various logs (MTFT, USN Journal, 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0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  <p:pic>
        <p:nvPicPr>
          <p:cNvPr id="10" name="Picture 2" descr="Direct download - Free arrows icons">
            <a:extLst>
              <a:ext uri="{FF2B5EF4-FFF2-40B4-BE49-F238E27FC236}">
                <a16:creationId xmlns:a16="http://schemas.microsoft.com/office/drawing/2014/main" id="{3F153908-EB29-43A5-AB51-DF6F88E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40" y="1233640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1122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IDs which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for each jpg file</a:t>
            </a:r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</a:t>
            </a:r>
            <a:r>
              <a:rPr lang="en-US" dirty="0"/>
              <a:t>. (can edit)</a:t>
            </a:r>
          </a:p>
          <a:p>
            <a:r>
              <a:rPr lang="en-US" dirty="0"/>
              <a:t>(Type 2) With a CD/DVD player: files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  <a:p>
            <a:pPr lvl="1"/>
            <a:r>
              <a:rPr lang="en-US" dirty="0"/>
              <a:t>Need  to finalize or “master” the disc (read-only)</a:t>
            </a:r>
          </a:p>
          <a:p>
            <a:r>
              <a:rPr lang="en-US" dirty="0"/>
              <a:t>Both methods need to copy files to the burning directory =&gt; </a:t>
            </a:r>
            <a:r>
              <a:rPr lang="en-US" dirty="0">
                <a:solidFill>
                  <a:srgbClr val="FF0000"/>
                </a:solidFill>
              </a:rPr>
              <a:t>staging path </a:t>
            </a:r>
            <a:endParaRPr lang="en-US" dirty="0"/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ABBD83-AEF5-EBC4-C60B-A6DCAD79E35B}"/>
              </a:ext>
            </a:extLst>
          </p:cNvPr>
          <p:cNvCxnSpPr>
            <a:cxnSpLocks/>
          </p:cNvCxnSpPr>
          <p:nvPr/>
        </p:nvCxnSpPr>
        <p:spPr>
          <a:xfrm flipV="1">
            <a:off x="6290441" y="5189220"/>
            <a:ext cx="2586859" cy="61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5B1A9-6627-4205-9DE8-363E4F2833F8}"/>
              </a:ext>
            </a:extLst>
          </p:cNvPr>
          <p:cNvSpPr txBox="1"/>
          <p:nvPr/>
        </p:nvSpPr>
        <p:spPr>
          <a:xfrm>
            <a:off x="5343229" y="5310554"/>
            <a:ext cx="725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(False)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(True)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86853-0D81-2699-0D8A-59602AB4E0C1}"/>
              </a:ext>
            </a:extLst>
          </p:cNvPr>
          <p:cNvSpPr txBox="1"/>
          <p:nvPr/>
        </p:nvSpPr>
        <p:spPr>
          <a:xfrm>
            <a:off x="6122997" y="5418275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Read-only =False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7959D-7C54-C4D3-514E-87AC7F834A11}"/>
              </a:ext>
            </a:extLst>
          </p:cNvPr>
          <p:cNvGrpSpPr/>
          <p:nvPr/>
        </p:nvGrpSpPr>
        <p:grpSpPr>
          <a:xfrm>
            <a:off x="7954672" y="1371575"/>
            <a:ext cx="2679840" cy="4424040"/>
            <a:chOff x="7954672" y="1371575"/>
            <a:chExt cx="2679840" cy="442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BD2DA-1AAA-2695-F1B5-EDA3E0BB9A63}"/>
                    </a:ext>
                  </a:extLst>
                </p14:cNvPr>
                <p14:cNvContentPartPr/>
                <p14:nvPr/>
              </p14:nvContentPartPr>
              <p14:xfrm>
                <a:off x="8041432" y="1371575"/>
                <a:ext cx="2593080" cy="430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BD2DA-1AAA-2695-F1B5-EDA3E0BB9A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3432" y="1353575"/>
                  <a:ext cx="2628720" cy="43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692A20-F1A2-70BD-2D36-9E382B466847}"/>
                    </a:ext>
                  </a:extLst>
                </p14:cNvPr>
                <p14:cNvContentPartPr/>
                <p14:nvPr/>
              </p14:nvContentPartPr>
              <p14:xfrm>
                <a:off x="7954672" y="5565215"/>
                <a:ext cx="156960" cy="23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692A20-F1A2-70BD-2D36-9E382B4668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7032" y="5547575"/>
                  <a:ext cx="192600" cy="26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36004</TotalTime>
  <Words>4318</Words>
  <Application>Microsoft Office PowerPoint</Application>
  <PresentationFormat>Widescreen</PresentationFormat>
  <Paragraphs>446</Paragraphs>
  <Slides>68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Söhne</vt:lpstr>
      <vt:lpstr>Abadi</vt:lpstr>
      <vt:lpstr>Arial</vt:lpstr>
      <vt:lpstr>Britannic Bold</vt:lpstr>
      <vt:lpstr>Calibri</vt:lpstr>
      <vt:lpstr>Calibri Light</vt:lpstr>
      <vt:lpstr>Roboto Slab</vt:lpstr>
      <vt:lpstr>Office Theme</vt:lpstr>
      <vt:lpstr>Investigate Data Leakage Case </vt:lpstr>
      <vt:lpstr>MFT is a tree</vt:lpstr>
      <vt:lpstr>Edges in MFT is important</vt:lpstr>
      <vt:lpstr>Who tracks edge relationships</vt:lpstr>
      <vt:lpstr>Goal</vt:lpstr>
      <vt:lpstr>32. What a method (or software) was used for burning CD-R?</vt:lpstr>
      <vt:lpstr>Two options for burning CD-R?</vt:lpstr>
      <vt:lpstr>Find Last burning type from registry (type 1)</vt:lpstr>
      <vt:lpstr>Evidence locations</vt:lpstr>
      <vt:lpstr>System event logs for burning CD</vt:lpstr>
      <vt:lpstr>PowerPoint Presentation</vt:lpstr>
      <vt:lpstr>34. What files were copied from PC to CD-R? </vt:lpstr>
      <vt:lpstr>How to find staging area /burn/burn in registry</vt:lpstr>
      <vt:lpstr>PowerPoint Presentation</vt:lpstr>
      <vt:lpstr>Why can’t find inode of the staging area using fls? (1)</vt:lpstr>
      <vt:lpstr>We can’t find the inode of the staging area using fls</vt:lpstr>
      <vt:lpstr>$MFT, $UsnJrl, $LogFile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Search for files from $UsnJsl whose parent is the inode of the staging area! (2)</vt:lpstr>
      <vt:lpstr>34.2 $Extend$UsnJrnl·$J (2)</vt:lpstr>
      <vt:lpstr>PowerPoint Presentation</vt:lpstr>
      <vt:lpstr>PowerPoint Presentation</vt:lpstr>
      <vt:lpstr>Assignment </vt:lpstr>
      <vt:lpstr>Search for files from $LogFile whose parent is the inode of the staging area! (3)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2024-05-02T12:18:27Z</dcterms:modified>
</cp:coreProperties>
</file>